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diagrams/drawing10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13.xml" ContentType="application/vnd.ms-office.drawingml.diagramDrawing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7" r:id="rId3"/>
    <p:sldId id="266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8" r:id="rId16"/>
    <p:sldId id="289" r:id="rId17"/>
    <p:sldId id="290" r:id="rId18"/>
    <p:sldId id="282" r:id="rId19"/>
    <p:sldId id="283" r:id="rId20"/>
    <p:sldId id="284" r:id="rId21"/>
    <p:sldId id="291" r:id="rId22"/>
    <p:sldId id="286" r:id="rId23"/>
    <p:sldId id="29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2A641"/>
    <a:srgbClr val="44C12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26" autoAdjust="0"/>
    <p:restoredTop sz="94660"/>
  </p:normalViewPr>
  <p:slideViewPr>
    <p:cSldViewPr snapToGrid="0">
      <p:cViewPr>
        <p:scale>
          <a:sx n="70" d="100"/>
          <a:sy n="70" d="100"/>
        </p:scale>
        <p:origin x="-74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Экспериментальная группа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</c:v>
                </c:pt>
                <c:pt idx="1">
                  <c:v>44</c:v>
                </c:pt>
                <c:pt idx="2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Контрольная группа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</c:v>
                </c:pt>
                <c:pt idx="1">
                  <c:v>48</c:v>
                </c:pt>
                <c:pt idx="2">
                  <c:v>32</c:v>
                </c:pt>
              </c:numCache>
            </c:numRef>
          </c:val>
        </c:ser>
        <c:shape val="box"/>
        <c:axId val="102527360"/>
        <c:axId val="102644352"/>
        <c:axId val="0"/>
      </c:bar3DChart>
      <c:catAx>
        <c:axId val="102527360"/>
        <c:scaling>
          <c:orientation val="minMax"/>
        </c:scaling>
        <c:axPos val="b"/>
        <c:tickLblPos val="nextTo"/>
        <c:crossAx val="102644352"/>
        <c:crosses val="autoZero"/>
        <c:auto val="1"/>
        <c:lblAlgn val="ctr"/>
        <c:lblOffset val="100"/>
      </c:catAx>
      <c:valAx>
        <c:axId val="10264435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Количество</a:t>
                </a:r>
                <a:r>
                  <a:rPr lang="ru-RU" baseline="0" dirty="0" smtClean="0"/>
                  <a:t> детей (%)</a:t>
                </a:r>
                <a:endParaRPr lang="ru-RU" dirty="0"/>
              </a:p>
            </c:rich>
          </c:tx>
          <c:layout/>
        </c:title>
        <c:numFmt formatCode="General" sourceLinked="1"/>
        <c:tickLblPos val="nextTo"/>
        <c:crossAx val="10252736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image" Target="../media/image5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1.jpeg"/><Relationship Id="rId1" Type="http://schemas.openxmlformats.org/officeDocument/2006/relationships/image" Target="../media/image8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9BE140-E0BD-48BF-A24A-BA072F1EC488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C1F79B-F8F7-45D8-A2FF-C4CA411AC711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Руководитель</a:t>
          </a:r>
          <a:endParaRPr lang="ru-RU" sz="1600" dirty="0">
            <a:solidFill>
              <a:schemeClr val="tx1"/>
            </a:solidFill>
          </a:endParaRPr>
        </a:p>
      </dgm:t>
    </dgm:pt>
    <dgm:pt modelId="{587F4868-C323-42F0-B690-82C9561AB619}" type="parTrans" cxnId="{07CB591F-431E-4B72-A715-443A434FE633}">
      <dgm:prSet/>
      <dgm:spPr/>
      <dgm:t>
        <a:bodyPr/>
        <a:lstStyle/>
        <a:p>
          <a:endParaRPr lang="ru-RU"/>
        </a:p>
      </dgm:t>
    </dgm:pt>
    <dgm:pt modelId="{A50DEE92-1906-4372-8D5E-28DBB82E3D58}" type="sibTrans" cxnId="{07CB591F-431E-4B72-A715-443A434FE633}">
      <dgm:prSet/>
      <dgm:spPr/>
      <dgm:t>
        <a:bodyPr/>
        <a:lstStyle/>
        <a:p>
          <a:endParaRPr lang="ru-RU"/>
        </a:p>
      </dgm:t>
    </dgm:pt>
    <dgm:pt modelId="{BFFBB48F-01D1-4B53-AA4F-88D28E452AAA}">
      <dgm:prSet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+mj-lt"/>
              <a:ea typeface="+mj-ea"/>
              <a:cs typeface="+mj-cs"/>
            </a:rPr>
            <a:t>Бакаева Людмила Викторовна, директор МБУ ДО города Ульяновска «Детский эколого-биологический центр»</a:t>
          </a:r>
          <a:endParaRPr lang="ru-RU" sz="1600" dirty="0">
            <a:solidFill>
              <a:schemeClr val="tx1"/>
            </a:solidFill>
          </a:endParaRPr>
        </a:p>
      </dgm:t>
    </dgm:pt>
    <dgm:pt modelId="{55511E11-8BF7-49A9-831A-09B2A6818932}" type="parTrans" cxnId="{B9CDC345-7641-4387-A33D-D1DA848EB9E1}">
      <dgm:prSet/>
      <dgm:spPr/>
      <dgm:t>
        <a:bodyPr/>
        <a:lstStyle/>
        <a:p>
          <a:endParaRPr lang="ru-RU"/>
        </a:p>
      </dgm:t>
    </dgm:pt>
    <dgm:pt modelId="{7D971951-C80D-4C58-B84D-8D55A870C101}" type="sibTrans" cxnId="{B9CDC345-7641-4387-A33D-D1DA848EB9E1}">
      <dgm:prSet/>
      <dgm:spPr/>
      <dgm:t>
        <a:bodyPr/>
        <a:lstStyle/>
        <a:p>
          <a:endParaRPr lang="ru-RU"/>
        </a:p>
      </dgm:t>
    </dgm:pt>
    <dgm:pt modelId="{84908637-F364-4A6F-ADBA-E1B4E0354850}">
      <dgm:prSet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+mj-lt"/>
              <a:ea typeface="+mj-ea"/>
              <a:cs typeface="+mj-cs"/>
            </a:rPr>
            <a:t>Заместитель по НМР </a:t>
          </a:r>
          <a:endParaRPr lang="ru-RU" sz="1600" dirty="0" smtClean="0">
            <a:solidFill>
              <a:schemeClr val="tx1"/>
            </a:solidFill>
            <a:latin typeface="+mj-lt"/>
            <a:ea typeface="+mj-ea"/>
            <a:cs typeface="+mj-cs"/>
          </a:endParaRPr>
        </a:p>
      </dgm:t>
    </dgm:pt>
    <dgm:pt modelId="{F53B1AD8-6A84-40FA-A838-19416D4576DD}" type="parTrans" cxnId="{E32CB571-AE2B-4AF3-9717-5F1E54EDF1F6}">
      <dgm:prSet/>
      <dgm:spPr/>
      <dgm:t>
        <a:bodyPr/>
        <a:lstStyle/>
        <a:p>
          <a:endParaRPr lang="ru-RU"/>
        </a:p>
      </dgm:t>
    </dgm:pt>
    <dgm:pt modelId="{C1EC8568-0333-424A-9F61-ECA818082FA2}" type="sibTrans" cxnId="{E32CB571-AE2B-4AF3-9717-5F1E54EDF1F6}">
      <dgm:prSet/>
      <dgm:spPr/>
      <dgm:t>
        <a:bodyPr/>
        <a:lstStyle/>
        <a:p>
          <a:endParaRPr lang="ru-RU"/>
        </a:p>
      </dgm:t>
    </dgm:pt>
    <dgm:pt modelId="{6721FA82-3DB7-4B10-BA20-190036613C53}">
      <dgm:prSet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+mj-lt"/>
              <a:ea typeface="+mj-ea"/>
              <a:cs typeface="+mj-cs"/>
            </a:rPr>
            <a:t>Черняева Маргарита Мустафовна, педагог-психолог МБУ ДО города Ульяновска «Детский эколого-биологический центр»</a:t>
          </a:r>
          <a:endParaRPr lang="ru-RU" sz="1600" dirty="0" smtClean="0">
            <a:solidFill>
              <a:schemeClr val="tx1"/>
            </a:solidFill>
            <a:latin typeface="+mj-lt"/>
            <a:ea typeface="+mj-ea"/>
            <a:cs typeface="+mj-cs"/>
          </a:endParaRPr>
        </a:p>
      </dgm:t>
    </dgm:pt>
    <dgm:pt modelId="{F62B8553-3B0A-4F27-B4E0-288E6124030C}" type="parTrans" cxnId="{B0239F37-0C0B-45B5-8978-4C8C290958B4}">
      <dgm:prSet/>
      <dgm:spPr/>
      <dgm:t>
        <a:bodyPr/>
        <a:lstStyle/>
        <a:p>
          <a:endParaRPr lang="ru-RU"/>
        </a:p>
      </dgm:t>
    </dgm:pt>
    <dgm:pt modelId="{FF6B3978-7E06-48C5-8D08-A396AB7C66B5}" type="sibTrans" cxnId="{B0239F37-0C0B-45B5-8978-4C8C290958B4}">
      <dgm:prSet/>
      <dgm:spPr/>
      <dgm:t>
        <a:bodyPr/>
        <a:lstStyle/>
        <a:p>
          <a:endParaRPr lang="ru-RU"/>
        </a:p>
      </dgm:t>
    </dgm:pt>
    <dgm:pt modelId="{0405FFAA-DF33-4FD9-A8BE-1A40C1B17A97}">
      <dgm:prSet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+mj-lt"/>
              <a:ea typeface="+mj-ea"/>
              <a:cs typeface="+mj-cs"/>
            </a:rPr>
            <a:t>Научный руководитель </a:t>
          </a:r>
          <a:endParaRPr lang="ru-RU" sz="1600" dirty="0" smtClean="0">
            <a:solidFill>
              <a:schemeClr val="tx1"/>
            </a:solidFill>
            <a:latin typeface="+mj-lt"/>
            <a:ea typeface="+mj-ea"/>
            <a:cs typeface="+mj-cs"/>
          </a:endParaRPr>
        </a:p>
      </dgm:t>
    </dgm:pt>
    <dgm:pt modelId="{F40EF0CF-0575-44AA-A562-C67FECE38EAB}" type="parTrans" cxnId="{08B56434-6DC1-4B94-A3B3-FCFC1F60441D}">
      <dgm:prSet/>
      <dgm:spPr/>
      <dgm:t>
        <a:bodyPr/>
        <a:lstStyle/>
        <a:p>
          <a:endParaRPr lang="ru-RU"/>
        </a:p>
      </dgm:t>
    </dgm:pt>
    <dgm:pt modelId="{FE2C399F-3D94-4001-ABC9-7956FCF85F3E}" type="sibTrans" cxnId="{08B56434-6DC1-4B94-A3B3-FCFC1F60441D}">
      <dgm:prSet/>
      <dgm:spPr/>
      <dgm:t>
        <a:bodyPr/>
        <a:lstStyle/>
        <a:p>
          <a:endParaRPr lang="ru-RU"/>
        </a:p>
      </dgm:t>
    </dgm:pt>
    <dgm:pt modelId="{A27E8B83-449F-4DF5-A7AE-AC4668749E9D}">
      <dgm:prSet custT="1"/>
      <dgm:spPr/>
      <dgm:t>
        <a:bodyPr/>
        <a:lstStyle/>
        <a:p>
          <a:r>
            <a:rPr lang="ru-RU" sz="1600" smtClean="0">
              <a:solidFill>
                <a:schemeClr val="tx1"/>
              </a:solidFill>
              <a:latin typeface="+mj-lt"/>
              <a:ea typeface="+mj-ea"/>
              <a:cs typeface="+mj-cs"/>
            </a:rPr>
            <a:t>Гринева Елизавета Алексеевна, к.п.н., доцент, профессор кафедры педагогики и социальной работы УлГПУ им. И.Н.Ульянова</a:t>
          </a:r>
          <a:endParaRPr lang="ru-RU" sz="1600" dirty="0" smtClean="0">
            <a:solidFill>
              <a:schemeClr val="tx1"/>
            </a:solidFill>
            <a:latin typeface="+mj-lt"/>
            <a:ea typeface="+mj-ea"/>
            <a:cs typeface="+mj-cs"/>
          </a:endParaRPr>
        </a:p>
      </dgm:t>
    </dgm:pt>
    <dgm:pt modelId="{213A780E-BA1B-4D8A-852D-C748B3A930C9}" type="parTrans" cxnId="{0FF28866-4948-4D7A-A0D5-BB9C36AB72EC}">
      <dgm:prSet/>
      <dgm:spPr/>
      <dgm:t>
        <a:bodyPr/>
        <a:lstStyle/>
        <a:p>
          <a:endParaRPr lang="ru-RU"/>
        </a:p>
      </dgm:t>
    </dgm:pt>
    <dgm:pt modelId="{CD3B6625-ECE6-440A-8BB8-485F6D1304D0}" type="sibTrans" cxnId="{0FF28866-4948-4D7A-A0D5-BB9C36AB72EC}">
      <dgm:prSet/>
      <dgm:spPr/>
      <dgm:t>
        <a:bodyPr/>
        <a:lstStyle/>
        <a:p>
          <a:endParaRPr lang="ru-RU"/>
        </a:p>
      </dgm:t>
    </dgm:pt>
    <dgm:pt modelId="{A9BCF135-CBC3-43B3-BA52-F95B9629BEE4}" type="pres">
      <dgm:prSet presAssocID="{A89BE140-E0BD-48BF-A24A-BA072F1EC48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F28033-034B-4ECE-9B7D-498ED81E5646}" type="pres">
      <dgm:prSet presAssocID="{CDC1F79B-F8F7-45D8-A2FF-C4CA411AC711}" presName="parentLin" presStyleCnt="0"/>
      <dgm:spPr/>
      <dgm:t>
        <a:bodyPr/>
        <a:lstStyle/>
        <a:p>
          <a:endParaRPr lang="ru-RU"/>
        </a:p>
      </dgm:t>
    </dgm:pt>
    <dgm:pt modelId="{F336E5BF-D69C-4804-B7DA-83635A80F185}" type="pres">
      <dgm:prSet presAssocID="{CDC1F79B-F8F7-45D8-A2FF-C4CA411AC71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353B636-DBD5-4F41-949B-C8418727C7AF}" type="pres">
      <dgm:prSet presAssocID="{CDC1F79B-F8F7-45D8-A2FF-C4CA411AC71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EA155-4109-4FCC-AC5B-6F03163C0FDF}" type="pres">
      <dgm:prSet presAssocID="{CDC1F79B-F8F7-45D8-A2FF-C4CA411AC711}" presName="negativeSpace" presStyleCnt="0"/>
      <dgm:spPr/>
      <dgm:t>
        <a:bodyPr/>
        <a:lstStyle/>
        <a:p>
          <a:endParaRPr lang="ru-RU"/>
        </a:p>
      </dgm:t>
    </dgm:pt>
    <dgm:pt modelId="{5183F3CF-1C7F-4C64-96C2-A09F19A2AF0E}" type="pres">
      <dgm:prSet presAssocID="{CDC1F79B-F8F7-45D8-A2FF-C4CA411AC711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27303-092B-4959-AA32-FE320F91721F}" type="pres">
      <dgm:prSet presAssocID="{A50DEE92-1906-4372-8D5E-28DBB82E3D58}" presName="spaceBetweenRectangles" presStyleCnt="0"/>
      <dgm:spPr/>
      <dgm:t>
        <a:bodyPr/>
        <a:lstStyle/>
        <a:p>
          <a:endParaRPr lang="ru-RU"/>
        </a:p>
      </dgm:t>
    </dgm:pt>
    <dgm:pt modelId="{415C47C5-0FD2-418A-9734-2F242D12D4D1}" type="pres">
      <dgm:prSet presAssocID="{84908637-F364-4A6F-ADBA-E1B4E0354850}" presName="parentLin" presStyleCnt="0"/>
      <dgm:spPr/>
      <dgm:t>
        <a:bodyPr/>
        <a:lstStyle/>
        <a:p>
          <a:endParaRPr lang="ru-RU"/>
        </a:p>
      </dgm:t>
    </dgm:pt>
    <dgm:pt modelId="{B56799CA-D9DE-4CDC-9FB1-9DFBB45CFB82}" type="pres">
      <dgm:prSet presAssocID="{84908637-F364-4A6F-ADBA-E1B4E035485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6C91632-80AC-421F-B780-707DF1270FF8}" type="pres">
      <dgm:prSet presAssocID="{84908637-F364-4A6F-ADBA-E1B4E035485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29AF0-3471-4DA0-82DF-68494427B002}" type="pres">
      <dgm:prSet presAssocID="{84908637-F364-4A6F-ADBA-E1B4E0354850}" presName="negativeSpace" presStyleCnt="0"/>
      <dgm:spPr/>
      <dgm:t>
        <a:bodyPr/>
        <a:lstStyle/>
        <a:p>
          <a:endParaRPr lang="ru-RU"/>
        </a:p>
      </dgm:t>
    </dgm:pt>
    <dgm:pt modelId="{31B33FA4-A897-46D1-ACC1-D3192E0B4FBF}" type="pres">
      <dgm:prSet presAssocID="{84908637-F364-4A6F-ADBA-E1B4E0354850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D2F2C7-2629-4213-B6C0-C8C3A6601A0A}" type="pres">
      <dgm:prSet presAssocID="{C1EC8568-0333-424A-9F61-ECA818082FA2}" presName="spaceBetweenRectangles" presStyleCnt="0"/>
      <dgm:spPr/>
      <dgm:t>
        <a:bodyPr/>
        <a:lstStyle/>
        <a:p>
          <a:endParaRPr lang="ru-RU"/>
        </a:p>
      </dgm:t>
    </dgm:pt>
    <dgm:pt modelId="{E02C764F-D96C-4FD1-8028-09510B45C544}" type="pres">
      <dgm:prSet presAssocID="{0405FFAA-DF33-4FD9-A8BE-1A40C1B17A97}" presName="parentLin" presStyleCnt="0"/>
      <dgm:spPr/>
      <dgm:t>
        <a:bodyPr/>
        <a:lstStyle/>
        <a:p>
          <a:endParaRPr lang="ru-RU"/>
        </a:p>
      </dgm:t>
    </dgm:pt>
    <dgm:pt modelId="{E73C2829-EFEC-4F52-9B01-6F0BC256098F}" type="pres">
      <dgm:prSet presAssocID="{0405FFAA-DF33-4FD9-A8BE-1A40C1B17A9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CE45096-827A-4885-A513-CE85EB6AAED0}" type="pres">
      <dgm:prSet presAssocID="{0405FFAA-DF33-4FD9-A8BE-1A40C1B17A9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91F5C-270B-4F55-B35E-4C2E43C4023F}" type="pres">
      <dgm:prSet presAssocID="{0405FFAA-DF33-4FD9-A8BE-1A40C1B17A97}" presName="negativeSpace" presStyleCnt="0"/>
      <dgm:spPr/>
      <dgm:t>
        <a:bodyPr/>
        <a:lstStyle/>
        <a:p>
          <a:endParaRPr lang="ru-RU"/>
        </a:p>
      </dgm:t>
    </dgm:pt>
    <dgm:pt modelId="{50D4E0A9-B27A-47BD-85EF-552B531825A9}" type="pres">
      <dgm:prSet presAssocID="{0405FFAA-DF33-4FD9-A8BE-1A40C1B17A9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556FD2-3DDF-4B75-B926-42D9D98F2452}" type="presOf" srcId="{0405FFAA-DF33-4FD9-A8BE-1A40C1B17A97}" destId="{CCE45096-827A-4885-A513-CE85EB6AAED0}" srcOrd="1" destOrd="0" presId="urn:microsoft.com/office/officeart/2005/8/layout/list1"/>
    <dgm:cxn modelId="{581BF3BC-7C41-4F69-A7F6-F260123B4119}" type="presOf" srcId="{CDC1F79B-F8F7-45D8-A2FF-C4CA411AC711}" destId="{7353B636-DBD5-4F41-949B-C8418727C7AF}" srcOrd="1" destOrd="0" presId="urn:microsoft.com/office/officeart/2005/8/layout/list1"/>
    <dgm:cxn modelId="{9C1A5F95-86A5-475A-91BD-E582D4337A5A}" type="presOf" srcId="{BFFBB48F-01D1-4B53-AA4F-88D28E452AAA}" destId="{5183F3CF-1C7F-4C64-96C2-A09F19A2AF0E}" srcOrd="0" destOrd="0" presId="urn:microsoft.com/office/officeart/2005/8/layout/list1"/>
    <dgm:cxn modelId="{153E5AED-F2D1-4EBE-836C-A9287DB3F72F}" type="presOf" srcId="{CDC1F79B-F8F7-45D8-A2FF-C4CA411AC711}" destId="{F336E5BF-D69C-4804-B7DA-83635A80F185}" srcOrd="0" destOrd="0" presId="urn:microsoft.com/office/officeart/2005/8/layout/list1"/>
    <dgm:cxn modelId="{B0239F37-0C0B-45B5-8978-4C8C290958B4}" srcId="{84908637-F364-4A6F-ADBA-E1B4E0354850}" destId="{6721FA82-3DB7-4B10-BA20-190036613C53}" srcOrd="0" destOrd="0" parTransId="{F62B8553-3B0A-4F27-B4E0-288E6124030C}" sibTransId="{FF6B3978-7E06-48C5-8D08-A396AB7C66B5}"/>
    <dgm:cxn modelId="{227C332D-FA9E-4196-BF19-0F990FF12F14}" type="presOf" srcId="{A89BE140-E0BD-48BF-A24A-BA072F1EC488}" destId="{A9BCF135-CBC3-43B3-BA52-F95B9629BEE4}" srcOrd="0" destOrd="0" presId="urn:microsoft.com/office/officeart/2005/8/layout/list1"/>
    <dgm:cxn modelId="{08B56434-6DC1-4B94-A3B3-FCFC1F60441D}" srcId="{A89BE140-E0BD-48BF-A24A-BA072F1EC488}" destId="{0405FFAA-DF33-4FD9-A8BE-1A40C1B17A97}" srcOrd="2" destOrd="0" parTransId="{F40EF0CF-0575-44AA-A562-C67FECE38EAB}" sibTransId="{FE2C399F-3D94-4001-ABC9-7956FCF85F3E}"/>
    <dgm:cxn modelId="{07CB591F-431E-4B72-A715-443A434FE633}" srcId="{A89BE140-E0BD-48BF-A24A-BA072F1EC488}" destId="{CDC1F79B-F8F7-45D8-A2FF-C4CA411AC711}" srcOrd="0" destOrd="0" parTransId="{587F4868-C323-42F0-B690-82C9561AB619}" sibTransId="{A50DEE92-1906-4372-8D5E-28DBB82E3D58}"/>
    <dgm:cxn modelId="{4D4EB5A2-5C0A-4A9E-86FA-B09163B17792}" type="presOf" srcId="{84908637-F364-4A6F-ADBA-E1B4E0354850}" destId="{B56799CA-D9DE-4CDC-9FB1-9DFBB45CFB82}" srcOrd="0" destOrd="0" presId="urn:microsoft.com/office/officeart/2005/8/layout/list1"/>
    <dgm:cxn modelId="{C01A462A-6D12-480C-BF09-0C819AD7B264}" type="presOf" srcId="{84908637-F364-4A6F-ADBA-E1B4E0354850}" destId="{C6C91632-80AC-421F-B780-707DF1270FF8}" srcOrd="1" destOrd="0" presId="urn:microsoft.com/office/officeart/2005/8/layout/list1"/>
    <dgm:cxn modelId="{B9CDC345-7641-4387-A33D-D1DA848EB9E1}" srcId="{CDC1F79B-F8F7-45D8-A2FF-C4CA411AC711}" destId="{BFFBB48F-01D1-4B53-AA4F-88D28E452AAA}" srcOrd="0" destOrd="0" parTransId="{55511E11-8BF7-49A9-831A-09B2A6818932}" sibTransId="{7D971951-C80D-4C58-B84D-8D55A870C101}"/>
    <dgm:cxn modelId="{DB7B303B-3B56-4C58-8CCC-07C6D0B21066}" type="presOf" srcId="{0405FFAA-DF33-4FD9-A8BE-1A40C1B17A97}" destId="{E73C2829-EFEC-4F52-9B01-6F0BC256098F}" srcOrd="0" destOrd="0" presId="urn:microsoft.com/office/officeart/2005/8/layout/list1"/>
    <dgm:cxn modelId="{0FF28866-4948-4D7A-A0D5-BB9C36AB72EC}" srcId="{0405FFAA-DF33-4FD9-A8BE-1A40C1B17A97}" destId="{A27E8B83-449F-4DF5-A7AE-AC4668749E9D}" srcOrd="0" destOrd="0" parTransId="{213A780E-BA1B-4D8A-852D-C748B3A930C9}" sibTransId="{CD3B6625-ECE6-440A-8BB8-485F6D1304D0}"/>
    <dgm:cxn modelId="{E32CB571-AE2B-4AF3-9717-5F1E54EDF1F6}" srcId="{A89BE140-E0BD-48BF-A24A-BA072F1EC488}" destId="{84908637-F364-4A6F-ADBA-E1B4E0354850}" srcOrd="1" destOrd="0" parTransId="{F53B1AD8-6A84-40FA-A838-19416D4576DD}" sibTransId="{C1EC8568-0333-424A-9F61-ECA818082FA2}"/>
    <dgm:cxn modelId="{F71F338A-13D3-4CA7-85F1-64862801EAFD}" type="presOf" srcId="{A27E8B83-449F-4DF5-A7AE-AC4668749E9D}" destId="{50D4E0A9-B27A-47BD-85EF-552B531825A9}" srcOrd="0" destOrd="0" presId="urn:microsoft.com/office/officeart/2005/8/layout/list1"/>
    <dgm:cxn modelId="{8D2F8802-7E6B-4976-B53F-6EC111D5F403}" type="presOf" srcId="{6721FA82-3DB7-4B10-BA20-190036613C53}" destId="{31B33FA4-A897-46D1-ACC1-D3192E0B4FBF}" srcOrd="0" destOrd="0" presId="urn:microsoft.com/office/officeart/2005/8/layout/list1"/>
    <dgm:cxn modelId="{A53AB858-889C-41A4-BFB8-7359F910BEC2}" type="presParOf" srcId="{A9BCF135-CBC3-43B3-BA52-F95B9629BEE4}" destId="{B4F28033-034B-4ECE-9B7D-498ED81E5646}" srcOrd="0" destOrd="0" presId="urn:microsoft.com/office/officeart/2005/8/layout/list1"/>
    <dgm:cxn modelId="{FABA9DC7-FD11-41DD-B432-2653673565F0}" type="presParOf" srcId="{B4F28033-034B-4ECE-9B7D-498ED81E5646}" destId="{F336E5BF-D69C-4804-B7DA-83635A80F185}" srcOrd="0" destOrd="0" presId="urn:microsoft.com/office/officeart/2005/8/layout/list1"/>
    <dgm:cxn modelId="{565586A5-7363-413B-B60E-72EF74C2026F}" type="presParOf" srcId="{B4F28033-034B-4ECE-9B7D-498ED81E5646}" destId="{7353B636-DBD5-4F41-949B-C8418727C7AF}" srcOrd="1" destOrd="0" presId="urn:microsoft.com/office/officeart/2005/8/layout/list1"/>
    <dgm:cxn modelId="{1C90FF39-C060-444D-8F19-1DBBD8B393D2}" type="presParOf" srcId="{A9BCF135-CBC3-43B3-BA52-F95B9629BEE4}" destId="{55AEA155-4109-4FCC-AC5B-6F03163C0FDF}" srcOrd="1" destOrd="0" presId="urn:microsoft.com/office/officeart/2005/8/layout/list1"/>
    <dgm:cxn modelId="{15A34F5E-A9CD-4701-ADA5-4CCE07014465}" type="presParOf" srcId="{A9BCF135-CBC3-43B3-BA52-F95B9629BEE4}" destId="{5183F3CF-1C7F-4C64-96C2-A09F19A2AF0E}" srcOrd="2" destOrd="0" presId="urn:microsoft.com/office/officeart/2005/8/layout/list1"/>
    <dgm:cxn modelId="{95F9F5D4-7D03-4191-BC27-8A367DCA2627}" type="presParOf" srcId="{A9BCF135-CBC3-43B3-BA52-F95B9629BEE4}" destId="{C0C27303-092B-4959-AA32-FE320F91721F}" srcOrd="3" destOrd="0" presId="urn:microsoft.com/office/officeart/2005/8/layout/list1"/>
    <dgm:cxn modelId="{23AE2D5A-B2A4-4384-A313-F9AF9C503D2D}" type="presParOf" srcId="{A9BCF135-CBC3-43B3-BA52-F95B9629BEE4}" destId="{415C47C5-0FD2-418A-9734-2F242D12D4D1}" srcOrd="4" destOrd="0" presId="urn:microsoft.com/office/officeart/2005/8/layout/list1"/>
    <dgm:cxn modelId="{92B7B7B8-3AFF-4B7C-B824-37B132988F6D}" type="presParOf" srcId="{415C47C5-0FD2-418A-9734-2F242D12D4D1}" destId="{B56799CA-D9DE-4CDC-9FB1-9DFBB45CFB82}" srcOrd="0" destOrd="0" presId="urn:microsoft.com/office/officeart/2005/8/layout/list1"/>
    <dgm:cxn modelId="{A9AE960E-3E6F-436E-9E50-4D6A2737FF4A}" type="presParOf" srcId="{415C47C5-0FD2-418A-9734-2F242D12D4D1}" destId="{C6C91632-80AC-421F-B780-707DF1270FF8}" srcOrd="1" destOrd="0" presId="urn:microsoft.com/office/officeart/2005/8/layout/list1"/>
    <dgm:cxn modelId="{9DD654CF-9951-4436-9525-7DABCA5DED32}" type="presParOf" srcId="{A9BCF135-CBC3-43B3-BA52-F95B9629BEE4}" destId="{EA929AF0-3471-4DA0-82DF-68494427B002}" srcOrd="5" destOrd="0" presId="urn:microsoft.com/office/officeart/2005/8/layout/list1"/>
    <dgm:cxn modelId="{79C7BBE8-714A-4943-B961-B29133C12D5A}" type="presParOf" srcId="{A9BCF135-CBC3-43B3-BA52-F95B9629BEE4}" destId="{31B33FA4-A897-46D1-ACC1-D3192E0B4FBF}" srcOrd="6" destOrd="0" presId="urn:microsoft.com/office/officeart/2005/8/layout/list1"/>
    <dgm:cxn modelId="{84140FFA-4238-4280-BE24-1290A55AD9F4}" type="presParOf" srcId="{A9BCF135-CBC3-43B3-BA52-F95B9629BEE4}" destId="{2FD2F2C7-2629-4213-B6C0-C8C3A6601A0A}" srcOrd="7" destOrd="0" presId="urn:microsoft.com/office/officeart/2005/8/layout/list1"/>
    <dgm:cxn modelId="{286F386B-F1CE-43A5-B459-89CAC576F291}" type="presParOf" srcId="{A9BCF135-CBC3-43B3-BA52-F95B9629BEE4}" destId="{E02C764F-D96C-4FD1-8028-09510B45C544}" srcOrd="8" destOrd="0" presId="urn:microsoft.com/office/officeart/2005/8/layout/list1"/>
    <dgm:cxn modelId="{B76B509D-DE41-4484-AFBA-18793426DE38}" type="presParOf" srcId="{E02C764F-D96C-4FD1-8028-09510B45C544}" destId="{E73C2829-EFEC-4F52-9B01-6F0BC256098F}" srcOrd="0" destOrd="0" presId="urn:microsoft.com/office/officeart/2005/8/layout/list1"/>
    <dgm:cxn modelId="{034C3030-D6F4-49C2-86BD-9940C77C7FB9}" type="presParOf" srcId="{E02C764F-D96C-4FD1-8028-09510B45C544}" destId="{CCE45096-827A-4885-A513-CE85EB6AAED0}" srcOrd="1" destOrd="0" presId="urn:microsoft.com/office/officeart/2005/8/layout/list1"/>
    <dgm:cxn modelId="{934C3F0D-8FB4-4C0F-917E-82783B956EB3}" type="presParOf" srcId="{A9BCF135-CBC3-43B3-BA52-F95B9629BEE4}" destId="{28491F5C-270B-4F55-B35E-4C2E43C4023F}" srcOrd="9" destOrd="0" presId="urn:microsoft.com/office/officeart/2005/8/layout/list1"/>
    <dgm:cxn modelId="{A85B1E32-C7E9-4DA7-A1F9-DACE035080E7}" type="presParOf" srcId="{A9BCF135-CBC3-43B3-BA52-F95B9629BEE4}" destId="{50D4E0A9-B27A-47BD-85EF-552B531825A9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490040C-8762-43EC-9746-A2C4F4B1947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BFCEF8-37FB-47EE-9000-C48ABE5B2079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>
          <a:solidFill>
            <a:schemeClr val="bg1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Форсайт-сессия </a:t>
          </a:r>
        </a:p>
        <a:p>
          <a:r>
            <a:rPr lang="ru-RU" sz="2400" dirty="0" smtClean="0">
              <a:solidFill>
                <a:schemeClr val="tx1"/>
              </a:solidFill>
            </a:rPr>
            <a:t>«Экологическое воспитание учащихся через призму проектно-исследовательской деятельности» </a:t>
          </a:r>
        </a:p>
        <a:p>
          <a:r>
            <a:rPr lang="ru-RU" sz="2000" dirty="0" smtClean="0">
              <a:solidFill>
                <a:schemeClr val="tx1"/>
              </a:solidFill>
            </a:rPr>
            <a:t>совместно с Неправительственным экологическим фондом имени В.И. Вернадского (г.Москва)</a:t>
          </a:r>
        </a:p>
        <a:p>
          <a:r>
            <a:rPr lang="ru-RU" sz="2000" b="1" dirty="0" smtClean="0">
              <a:solidFill>
                <a:schemeClr val="tx1"/>
              </a:solidFill>
            </a:rPr>
            <a:t>в рамках Соглашения о сотрудничестве от 24 сентября 2018г</a:t>
          </a:r>
          <a:endParaRPr lang="ru-RU" sz="2000" b="1" dirty="0">
            <a:solidFill>
              <a:schemeClr val="tx1"/>
            </a:solidFill>
          </a:endParaRPr>
        </a:p>
      </dgm:t>
    </dgm:pt>
    <dgm:pt modelId="{486B1933-48A4-4A45-A265-FEE5292A66D9}" type="parTrans" cxnId="{585E7280-376E-4991-A5B0-BE5D7948D195}">
      <dgm:prSet/>
      <dgm:spPr/>
      <dgm:t>
        <a:bodyPr/>
        <a:lstStyle/>
        <a:p>
          <a:endParaRPr lang="ru-RU"/>
        </a:p>
      </dgm:t>
    </dgm:pt>
    <dgm:pt modelId="{4D153B1B-42BE-4698-BE90-45B15A1C65BC}" type="sibTrans" cxnId="{585E7280-376E-4991-A5B0-BE5D7948D195}">
      <dgm:prSet/>
      <dgm:spPr/>
      <dgm:t>
        <a:bodyPr/>
        <a:lstStyle/>
        <a:p>
          <a:endParaRPr lang="ru-RU"/>
        </a:p>
      </dgm:t>
    </dgm:pt>
    <dgm:pt modelId="{46BD2828-9EEF-45E5-A457-36551518B0D4}">
      <dgm:prSet phldrT="[Текст]" custT="1"/>
      <dgm:spPr/>
      <dgm:t>
        <a:bodyPr/>
        <a:lstStyle/>
        <a:p>
          <a:r>
            <a:rPr lang="ru-RU" sz="2000" dirty="0" smtClean="0"/>
            <a:t>Организатор:</a:t>
          </a:r>
          <a:endParaRPr lang="ru-RU" sz="2000" b="1" dirty="0"/>
        </a:p>
      </dgm:t>
    </dgm:pt>
    <dgm:pt modelId="{D0656465-9DC6-414A-AE15-BAB179A9FED6}" type="parTrans" cxnId="{C3D31739-C63D-45E0-94E4-7F4553B7B6C0}">
      <dgm:prSet/>
      <dgm:spPr/>
      <dgm:t>
        <a:bodyPr/>
        <a:lstStyle/>
        <a:p>
          <a:endParaRPr lang="ru-RU"/>
        </a:p>
      </dgm:t>
    </dgm:pt>
    <dgm:pt modelId="{44D19AA3-3BC7-43B3-8C54-61260C7DB405}" type="sibTrans" cxnId="{C3D31739-C63D-45E0-94E4-7F4553B7B6C0}">
      <dgm:prSet/>
      <dgm:spPr/>
      <dgm:t>
        <a:bodyPr/>
        <a:lstStyle/>
        <a:p>
          <a:endParaRPr lang="ru-RU"/>
        </a:p>
      </dgm:t>
    </dgm:pt>
    <dgm:pt modelId="{F0B613BF-FC38-4081-8973-CEFF2DFFC9D7}">
      <dgm:prSet phldrT="[Текст]" custT="1"/>
      <dgm:spPr/>
      <dgm:t>
        <a:bodyPr/>
        <a:lstStyle/>
        <a:p>
          <a:r>
            <a:rPr lang="ru-RU" sz="2000" dirty="0" smtClean="0"/>
            <a:t>МБОУ города Ульяновска «Средняя школа №72 с углубленным изучением отдельных предметов»</a:t>
          </a:r>
          <a:endParaRPr lang="ru-RU" sz="2000" b="1" dirty="0"/>
        </a:p>
      </dgm:t>
    </dgm:pt>
    <dgm:pt modelId="{CB6C15E2-934E-45AB-8B29-775A0AF25C64}" type="parTrans" cxnId="{70B67FAA-93BE-4CD0-8EAF-30CCF5F8B716}">
      <dgm:prSet/>
      <dgm:spPr/>
      <dgm:t>
        <a:bodyPr/>
        <a:lstStyle/>
        <a:p>
          <a:endParaRPr lang="ru-RU"/>
        </a:p>
      </dgm:t>
    </dgm:pt>
    <dgm:pt modelId="{74EF45DA-845B-479E-B908-C2971E5EB8F2}" type="sibTrans" cxnId="{70B67FAA-93BE-4CD0-8EAF-30CCF5F8B716}">
      <dgm:prSet/>
      <dgm:spPr/>
      <dgm:t>
        <a:bodyPr/>
        <a:lstStyle/>
        <a:p>
          <a:endParaRPr lang="ru-RU"/>
        </a:p>
      </dgm:t>
    </dgm:pt>
    <dgm:pt modelId="{A7389961-EF01-4C1D-B067-7870D90987B8}" type="pres">
      <dgm:prSet presAssocID="{0490040C-8762-43EC-9746-A2C4F4B1947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4E3322-799B-4C52-9351-D1199B7A3E11}" type="pres">
      <dgm:prSet presAssocID="{7BBFCEF8-37FB-47EE-9000-C48ABE5B2079}" presName="composite" presStyleCnt="0"/>
      <dgm:spPr/>
    </dgm:pt>
    <dgm:pt modelId="{22945377-47D4-48F0-A81B-60358F003687}" type="pres">
      <dgm:prSet presAssocID="{7BBFCEF8-37FB-47EE-9000-C48ABE5B2079}" presName="parTx" presStyleLbl="alignNode1" presStyleIdx="0" presStyleCnt="1" custScaleY="185038" custLinFactNeighborY="-118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BD30C-D885-407E-BAA3-C39C72B227C2}" type="pres">
      <dgm:prSet presAssocID="{7BBFCEF8-37FB-47EE-9000-C48ABE5B2079}" presName="desTx" presStyleLbl="alignAccFollowNode1" presStyleIdx="0" presStyleCnt="1" custScaleY="68063" custLinFactNeighborX="1444" custLinFactNeighborY="14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C82166-2B79-4761-AE72-4044265ED89C}" type="presOf" srcId="{7BBFCEF8-37FB-47EE-9000-C48ABE5B2079}" destId="{22945377-47D4-48F0-A81B-60358F003687}" srcOrd="0" destOrd="0" presId="urn:microsoft.com/office/officeart/2005/8/layout/hList1"/>
    <dgm:cxn modelId="{813EB6B3-9A4E-42FD-B330-9B63B412989E}" type="presOf" srcId="{F0B613BF-FC38-4081-8973-CEFF2DFFC9D7}" destId="{B97BD30C-D885-407E-BAA3-C39C72B227C2}" srcOrd="0" destOrd="1" presId="urn:microsoft.com/office/officeart/2005/8/layout/hList1"/>
    <dgm:cxn modelId="{585E7280-376E-4991-A5B0-BE5D7948D195}" srcId="{0490040C-8762-43EC-9746-A2C4F4B19470}" destId="{7BBFCEF8-37FB-47EE-9000-C48ABE5B2079}" srcOrd="0" destOrd="0" parTransId="{486B1933-48A4-4A45-A265-FEE5292A66D9}" sibTransId="{4D153B1B-42BE-4698-BE90-45B15A1C65BC}"/>
    <dgm:cxn modelId="{34FF0C60-5C93-44C4-813B-F50F260BE395}" type="presOf" srcId="{0490040C-8762-43EC-9746-A2C4F4B19470}" destId="{A7389961-EF01-4C1D-B067-7870D90987B8}" srcOrd="0" destOrd="0" presId="urn:microsoft.com/office/officeart/2005/8/layout/hList1"/>
    <dgm:cxn modelId="{66889DEA-E106-4D6E-AD73-AFDECD99AD32}" type="presOf" srcId="{46BD2828-9EEF-45E5-A457-36551518B0D4}" destId="{B97BD30C-D885-407E-BAA3-C39C72B227C2}" srcOrd="0" destOrd="0" presId="urn:microsoft.com/office/officeart/2005/8/layout/hList1"/>
    <dgm:cxn modelId="{70B67FAA-93BE-4CD0-8EAF-30CCF5F8B716}" srcId="{7BBFCEF8-37FB-47EE-9000-C48ABE5B2079}" destId="{F0B613BF-FC38-4081-8973-CEFF2DFFC9D7}" srcOrd="1" destOrd="0" parTransId="{CB6C15E2-934E-45AB-8B29-775A0AF25C64}" sibTransId="{74EF45DA-845B-479E-B908-C2971E5EB8F2}"/>
    <dgm:cxn modelId="{C3D31739-C63D-45E0-94E4-7F4553B7B6C0}" srcId="{7BBFCEF8-37FB-47EE-9000-C48ABE5B2079}" destId="{46BD2828-9EEF-45E5-A457-36551518B0D4}" srcOrd="0" destOrd="0" parTransId="{D0656465-9DC6-414A-AE15-BAB179A9FED6}" sibTransId="{44D19AA3-3BC7-43B3-8C54-61260C7DB405}"/>
    <dgm:cxn modelId="{7EF3D16A-754A-490B-A61E-C95D16FB134A}" type="presParOf" srcId="{A7389961-EF01-4C1D-B067-7870D90987B8}" destId="{7C4E3322-799B-4C52-9351-D1199B7A3E11}" srcOrd="0" destOrd="0" presId="urn:microsoft.com/office/officeart/2005/8/layout/hList1"/>
    <dgm:cxn modelId="{EAC0A29C-4513-4EC1-9E2A-8A2776625E4A}" type="presParOf" srcId="{7C4E3322-799B-4C52-9351-D1199B7A3E11}" destId="{22945377-47D4-48F0-A81B-60358F003687}" srcOrd="0" destOrd="0" presId="urn:microsoft.com/office/officeart/2005/8/layout/hList1"/>
    <dgm:cxn modelId="{236EC0E5-67EF-42FD-BB86-830FABCF1E21}" type="presParOf" srcId="{7C4E3322-799B-4C52-9351-D1199B7A3E11}" destId="{B97BD30C-D885-407E-BAA3-C39C72B227C2}" srcOrd="1" destOrd="0" presId="urn:microsoft.com/office/officeart/2005/8/layout/h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68117F-CF16-406D-8AFB-111DBC0C548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982A64-EAD0-49B3-BAB3-4333B0DCE15A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VI</a:t>
          </a:r>
          <a:r>
            <a:rPr lang="ru-RU" sz="1400" dirty="0" smtClean="0">
              <a:solidFill>
                <a:schemeClr val="tx1"/>
              </a:solidFill>
            </a:rPr>
            <a:t> всероссийская конференция по экологическому образованию «От экологического образования к экологии будущего»</a:t>
          </a:r>
          <a:endParaRPr lang="ru-RU" sz="1400" dirty="0">
            <a:solidFill>
              <a:schemeClr val="tx1"/>
            </a:solidFill>
          </a:endParaRPr>
        </a:p>
      </dgm:t>
    </dgm:pt>
    <dgm:pt modelId="{6FD51ECF-4CFD-4172-9515-B02B67A87F8D}" type="parTrans" cxnId="{074440BE-7851-4A24-8D83-E44F756A55AE}">
      <dgm:prSet/>
      <dgm:spPr/>
      <dgm:t>
        <a:bodyPr/>
        <a:lstStyle/>
        <a:p>
          <a:endParaRPr lang="ru-RU"/>
        </a:p>
      </dgm:t>
    </dgm:pt>
    <dgm:pt modelId="{6D051619-3F62-4FE1-8A5E-8D5AE87955B2}" type="sibTrans" cxnId="{074440BE-7851-4A24-8D83-E44F756A55AE}">
      <dgm:prSet/>
      <dgm:spPr/>
      <dgm:t>
        <a:bodyPr/>
        <a:lstStyle/>
        <a:p>
          <a:endParaRPr lang="ru-RU"/>
        </a:p>
      </dgm:t>
    </dgm:pt>
    <dgm:pt modelId="{44D9FCB6-A746-4B9A-9A30-710B9C3316B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Черняева М.М., «Особенности формирования экологической культуры обучающихся в учреждении дополнительного образования»</a:t>
          </a:r>
          <a:endParaRPr lang="ru-RU" sz="1400" dirty="0">
            <a:solidFill>
              <a:schemeClr val="tx1"/>
            </a:solidFill>
          </a:endParaRPr>
        </a:p>
      </dgm:t>
    </dgm:pt>
    <dgm:pt modelId="{C5B73760-EAFE-455E-B17E-7A4A9DF378EB}" type="parTrans" cxnId="{C513B5EB-0124-40A2-9B35-5220503A0511}">
      <dgm:prSet/>
      <dgm:spPr/>
      <dgm:t>
        <a:bodyPr/>
        <a:lstStyle/>
        <a:p>
          <a:endParaRPr lang="ru-RU"/>
        </a:p>
      </dgm:t>
    </dgm:pt>
    <dgm:pt modelId="{7875C57E-6E1A-4EB8-BD6F-0DED1E5E602D}" type="sibTrans" cxnId="{C513B5EB-0124-40A2-9B35-5220503A0511}">
      <dgm:prSet/>
      <dgm:spPr/>
      <dgm:t>
        <a:bodyPr/>
        <a:lstStyle/>
        <a:p>
          <a:endParaRPr lang="ru-RU"/>
        </a:p>
      </dgm:t>
    </dgm:pt>
    <dgm:pt modelId="{9FBCA5CE-06CA-4B42-AF86-D1B04E5FA2AA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Всероссийская научно-практическая конференция «Экологическая культура в контексте современных реалий»</a:t>
          </a:r>
          <a:endParaRPr lang="ru-RU" sz="1400" dirty="0">
            <a:solidFill>
              <a:schemeClr val="tx1"/>
            </a:solidFill>
          </a:endParaRPr>
        </a:p>
      </dgm:t>
    </dgm:pt>
    <dgm:pt modelId="{CD35DB96-F556-4DEE-810E-4BF0671098D2}" type="parTrans" cxnId="{5BD75FF4-903C-4196-8B75-931DD85ED73B}">
      <dgm:prSet/>
      <dgm:spPr/>
      <dgm:t>
        <a:bodyPr/>
        <a:lstStyle/>
        <a:p>
          <a:endParaRPr lang="ru-RU"/>
        </a:p>
      </dgm:t>
    </dgm:pt>
    <dgm:pt modelId="{3C662C45-D200-4AF2-A256-B08116CFD951}" type="sibTrans" cxnId="{5BD75FF4-903C-4196-8B75-931DD85ED73B}">
      <dgm:prSet/>
      <dgm:spPr/>
      <dgm:t>
        <a:bodyPr/>
        <a:lstStyle/>
        <a:p>
          <a:endParaRPr lang="ru-RU"/>
        </a:p>
      </dgm:t>
    </dgm:pt>
    <dgm:pt modelId="{A7A157A7-4944-4A71-8E61-C01595EA3357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Ермилов В.А., «Программа зимних учетов птиц как метод воспитания экологической культуры»</a:t>
          </a:r>
          <a:endParaRPr lang="ru-RU" sz="1400" dirty="0">
            <a:solidFill>
              <a:schemeClr val="tx1"/>
            </a:solidFill>
          </a:endParaRPr>
        </a:p>
      </dgm:t>
    </dgm:pt>
    <dgm:pt modelId="{3705315C-23E3-4FD8-9EA2-F57804E1590D}" type="parTrans" cxnId="{E920D102-825D-45E0-AFE3-2230EFE5882A}">
      <dgm:prSet/>
      <dgm:spPr/>
      <dgm:t>
        <a:bodyPr/>
        <a:lstStyle/>
        <a:p>
          <a:endParaRPr lang="ru-RU"/>
        </a:p>
      </dgm:t>
    </dgm:pt>
    <dgm:pt modelId="{C4425C8D-ECFE-4A8C-B735-3F773222C579}" type="sibTrans" cxnId="{E920D102-825D-45E0-AFE3-2230EFE5882A}">
      <dgm:prSet/>
      <dgm:spPr/>
      <dgm:t>
        <a:bodyPr/>
        <a:lstStyle/>
        <a:p>
          <a:endParaRPr lang="ru-RU"/>
        </a:p>
      </dgm:t>
    </dgm:pt>
    <dgm:pt modelId="{2FC21768-B1FF-4679-9D97-888D22A1DFBF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Форсайт-сессия «Экологическое воспитание учащихся через призму проектно-исследовательской деятельности» (совместно с фондом В.И.Вернадского, г.Москва)</a:t>
          </a:r>
          <a:endParaRPr lang="ru-RU" sz="1400" dirty="0">
            <a:solidFill>
              <a:schemeClr val="tx1"/>
            </a:solidFill>
          </a:endParaRPr>
        </a:p>
      </dgm:t>
    </dgm:pt>
    <dgm:pt modelId="{755B580D-470A-44A2-B2D0-5E7221D2ED1B}" type="parTrans" cxnId="{7002A78B-CFFE-42A3-B5BB-856AF7D1CBC8}">
      <dgm:prSet/>
      <dgm:spPr/>
      <dgm:t>
        <a:bodyPr/>
        <a:lstStyle/>
        <a:p>
          <a:endParaRPr lang="ru-RU"/>
        </a:p>
      </dgm:t>
    </dgm:pt>
    <dgm:pt modelId="{EB6688B6-EB98-4CA5-862A-8BA126611F30}" type="sibTrans" cxnId="{7002A78B-CFFE-42A3-B5BB-856AF7D1CBC8}">
      <dgm:prSet/>
      <dgm:spPr/>
      <dgm:t>
        <a:bodyPr/>
        <a:lstStyle/>
        <a:p>
          <a:endParaRPr lang="ru-RU"/>
        </a:p>
      </dgm:t>
    </dgm:pt>
    <dgm:pt modelId="{E9008548-37C7-4E8B-A10A-6004E993AE2F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+mn-lt"/>
            </a:rPr>
            <a:t>Черняева М.М., «Культурологические основы экологического образования в УДО, итоги и перспективы работы»</a:t>
          </a:r>
          <a:endParaRPr lang="ru-RU" sz="1400" b="0" dirty="0">
            <a:solidFill>
              <a:schemeClr val="tx1"/>
            </a:solidFill>
            <a:latin typeface="+mn-lt"/>
          </a:endParaRPr>
        </a:p>
      </dgm:t>
    </dgm:pt>
    <dgm:pt modelId="{B8558F28-DFBE-46A7-9D73-557E28AC4FCB}" type="parTrans" cxnId="{D3A3221F-2ED1-4FAE-9E97-72FE24E07E8F}">
      <dgm:prSet/>
      <dgm:spPr/>
      <dgm:t>
        <a:bodyPr/>
        <a:lstStyle/>
        <a:p>
          <a:endParaRPr lang="ru-RU"/>
        </a:p>
      </dgm:t>
    </dgm:pt>
    <dgm:pt modelId="{897B4B40-ED2C-4770-9FD0-BFC3B67367B6}" type="sibTrans" cxnId="{D3A3221F-2ED1-4FAE-9E97-72FE24E07E8F}">
      <dgm:prSet/>
      <dgm:spPr/>
      <dgm:t>
        <a:bodyPr/>
        <a:lstStyle/>
        <a:p>
          <a:endParaRPr lang="ru-RU"/>
        </a:p>
      </dgm:t>
    </dgm:pt>
    <dgm:pt modelId="{40303077-C7FE-477A-903D-B1AFFBD4FB3F}">
      <dgm:prSet phldrT="[Текст]" custT="1"/>
      <dgm:spPr/>
      <dgm:t>
        <a:bodyPr/>
        <a:lstStyle/>
        <a:p>
          <a:r>
            <a:rPr lang="ru-RU" sz="1400" dirty="0" smtClean="0">
              <a:latin typeface="+mn-lt"/>
            </a:rPr>
            <a:t>Бакаева Л.В., Черняева М.М., «Культурологические основы экологического образования в учреждениях дополнительного образования»</a:t>
          </a:r>
          <a:endParaRPr lang="ru-RU" sz="1400" dirty="0">
            <a:latin typeface="+mn-lt"/>
          </a:endParaRPr>
        </a:p>
      </dgm:t>
    </dgm:pt>
    <dgm:pt modelId="{74155634-3AE2-48EA-96A9-288F77C14DE2}" type="parTrans" cxnId="{9142AA75-B01B-4541-AAA4-83878B431672}">
      <dgm:prSet/>
      <dgm:spPr/>
      <dgm:t>
        <a:bodyPr/>
        <a:lstStyle/>
        <a:p>
          <a:endParaRPr lang="ru-RU"/>
        </a:p>
      </dgm:t>
    </dgm:pt>
    <dgm:pt modelId="{BA6937B1-8C30-4CDA-B546-AE9D021E2E13}" type="sibTrans" cxnId="{9142AA75-B01B-4541-AAA4-83878B431672}">
      <dgm:prSet/>
      <dgm:spPr/>
      <dgm:t>
        <a:bodyPr/>
        <a:lstStyle/>
        <a:p>
          <a:endParaRPr lang="ru-RU"/>
        </a:p>
      </dgm:t>
    </dgm:pt>
    <dgm:pt modelId="{035EAFC4-7531-4ABE-811E-814A4E58B5C7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Всероссийский открытый педагогический форум «Перспективы образования: вызовы времени»</a:t>
          </a:r>
          <a:endParaRPr lang="ru-RU" sz="1400" dirty="0">
            <a:solidFill>
              <a:schemeClr val="tx1"/>
            </a:solidFill>
          </a:endParaRPr>
        </a:p>
      </dgm:t>
    </dgm:pt>
    <dgm:pt modelId="{E0C9D34B-F3EA-4D97-B38A-C83697534A97}" type="parTrans" cxnId="{BCBB6618-7D92-4B77-B27D-7D789EC06C2B}">
      <dgm:prSet/>
      <dgm:spPr/>
      <dgm:t>
        <a:bodyPr/>
        <a:lstStyle/>
        <a:p>
          <a:endParaRPr lang="ru-RU"/>
        </a:p>
      </dgm:t>
    </dgm:pt>
    <dgm:pt modelId="{613B5636-030B-493F-85BD-27810B9EDEE2}" type="sibTrans" cxnId="{BCBB6618-7D92-4B77-B27D-7D789EC06C2B}">
      <dgm:prSet/>
      <dgm:spPr/>
      <dgm:t>
        <a:bodyPr/>
        <a:lstStyle/>
        <a:p>
          <a:endParaRPr lang="ru-RU"/>
        </a:p>
      </dgm:t>
    </dgm:pt>
    <dgm:pt modelId="{CF4B8428-B5A0-45A4-BBC6-7ABD454AC337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  <a:latin typeface="+mn-lt"/>
            </a:rPr>
            <a:t>Ермилов В.А., </a:t>
          </a:r>
          <a:r>
            <a:rPr lang="ru-RU" sz="1400" b="0" i="0" dirty="0" smtClean="0"/>
            <a:t>«Организация проектной научно-исследовательской деятельности учащихся в детском эколого-биологическом центре»</a:t>
          </a:r>
          <a:endParaRPr lang="ru-RU" sz="1400" b="0" dirty="0">
            <a:solidFill>
              <a:schemeClr val="tx1"/>
            </a:solidFill>
            <a:latin typeface="+mn-lt"/>
          </a:endParaRPr>
        </a:p>
      </dgm:t>
    </dgm:pt>
    <dgm:pt modelId="{AFCB015F-ABE8-4E47-B2B0-5006F0434E93}" type="parTrans" cxnId="{FDDD3E43-24AA-4DE0-BCC7-4011E98F0F4A}">
      <dgm:prSet/>
      <dgm:spPr/>
      <dgm:t>
        <a:bodyPr/>
        <a:lstStyle/>
        <a:p>
          <a:endParaRPr lang="ru-RU"/>
        </a:p>
      </dgm:t>
    </dgm:pt>
    <dgm:pt modelId="{28931D50-5E6C-4E9F-ABB8-579B23A364DB}" type="sibTrans" cxnId="{FDDD3E43-24AA-4DE0-BCC7-4011E98F0F4A}">
      <dgm:prSet/>
      <dgm:spPr/>
      <dgm:t>
        <a:bodyPr/>
        <a:lstStyle/>
        <a:p>
          <a:endParaRPr lang="ru-RU"/>
        </a:p>
      </dgm:t>
    </dgm:pt>
    <dgm:pt modelId="{53B26956-DD5E-40C0-8509-C53D909F8E4B}" type="pres">
      <dgm:prSet presAssocID="{0A68117F-CF16-406D-8AFB-111DBC0C54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EF2032-0DCF-49DE-B05B-D8F561E52847}" type="pres">
      <dgm:prSet presAssocID="{CD982A64-EAD0-49B3-BAB3-4333B0DCE15A}" presName="linNode" presStyleCnt="0"/>
      <dgm:spPr/>
    </dgm:pt>
    <dgm:pt modelId="{CDADF3A5-12DA-4F35-B35C-AC3762008B02}" type="pres">
      <dgm:prSet presAssocID="{CD982A64-EAD0-49B3-BAB3-4333B0DCE15A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4351B4-D686-47DE-B672-DB5DA4BB4C37}" type="pres">
      <dgm:prSet presAssocID="{CD982A64-EAD0-49B3-BAB3-4333B0DCE15A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58AE2-8422-4271-90E3-D3BB614F742F}" type="pres">
      <dgm:prSet presAssocID="{6D051619-3F62-4FE1-8A5E-8D5AE87955B2}" presName="sp" presStyleCnt="0"/>
      <dgm:spPr/>
    </dgm:pt>
    <dgm:pt modelId="{DEDEAD08-9E65-46D5-AAF7-43E6108F339D}" type="pres">
      <dgm:prSet presAssocID="{9FBCA5CE-06CA-4B42-AF86-D1B04E5FA2AA}" presName="linNode" presStyleCnt="0"/>
      <dgm:spPr/>
    </dgm:pt>
    <dgm:pt modelId="{87896BD7-3E71-4FF7-98AA-0B2A9D7F67CB}" type="pres">
      <dgm:prSet presAssocID="{9FBCA5CE-06CA-4B42-AF86-D1B04E5FA2AA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87E43-C472-4BC2-A4E9-52D69156C3B6}" type="pres">
      <dgm:prSet presAssocID="{9FBCA5CE-06CA-4B42-AF86-D1B04E5FA2AA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0DEE2-6CE8-4971-AC71-291A55B6A68E}" type="pres">
      <dgm:prSet presAssocID="{3C662C45-D200-4AF2-A256-B08116CFD951}" presName="sp" presStyleCnt="0"/>
      <dgm:spPr/>
    </dgm:pt>
    <dgm:pt modelId="{0EB0BCC6-960D-45A1-8BD0-497963D99CB1}" type="pres">
      <dgm:prSet presAssocID="{2FC21768-B1FF-4679-9D97-888D22A1DFBF}" presName="linNode" presStyleCnt="0"/>
      <dgm:spPr/>
    </dgm:pt>
    <dgm:pt modelId="{6BF023B9-3790-49D4-8335-F941A50DFC35}" type="pres">
      <dgm:prSet presAssocID="{2FC21768-B1FF-4679-9D97-888D22A1DFBF}" presName="parentText" presStyleLbl="node1" presStyleIdx="2" presStyleCnt="4" custScaleY="12378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56889-B017-447F-83A5-B503B6C084ED}" type="pres">
      <dgm:prSet presAssocID="{2FC21768-B1FF-4679-9D97-888D22A1DFBF}" presName="descendantText" presStyleLbl="alignAccFollowNode1" presStyleIdx="2" presStyleCnt="4" custScaleY="121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BEC0B-6632-47F7-968E-7B77ACF32E0B}" type="pres">
      <dgm:prSet presAssocID="{EB6688B6-EB98-4CA5-862A-8BA126611F30}" presName="sp" presStyleCnt="0"/>
      <dgm:spPr/>
    </dgm:pt>
    <dgm:pt modelId="{C3BCA882-B5AC-4CCF-B1E4-AEE9C7D7BBA7}" type="pres">
      <dgm:prSet presAssocID="{035EAFC4-7531-4ABE-811E-814A4E58B5C7}" presName="linNode" presStyleCnt="0"/>
      <dgm:spPr/>
    </dgm:pt>
    <dgm:pt modelId="{0C234F27-D61A-4CA8-A3A3-19600C9BB478}" type="pres">
      <dgm:prSet presAssocID="{035EAFC4-7531-4ABE-811E-814A4E58B5C7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D89F3-FC4C-413B-8A4A-4C5921952BAE}" type="pres">
      <dgm:prSet presAssocID="{035EAFC4-7531-4ABE-811E-814A4E58B5C7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20D102-825D-45E0-AFE3-2230EFE5882A}" srcId="{9FBCA5CE-06CA-4B42-AF86-D1B04E5FA2AA}" destId="{A7A157A7-4944-4A71-8E61-C01595EA3357}" srcOrd="0" destOrd="0" parTransId="{3705315C-23E3-4FD8-9EA2-F57804E1590D}" sibTransId="{C4425C8D-ECFE-4A8C-B735-3F773222C579}"/>
    <dgm:cxn modelId="{2DF86E47-7EE6-44D3-9201-E31BAB6A5820}" type="presOf" srcId="{CD982A64-EAD0-49B3-BAB3-4333B0DCE15A}" destId="{CDADF3A5-12DA-4F35-B35C-AC3762008B02}" srcOrd="0" destOrd="0" presId="urn:microsoft.com/office/officeart/2005/8/layout/vList5"/>
    <dgm:cxn modelId="{D7BDE988-B706-4BD5-A6C8-0520348F0213}" type="presOf" srcId="{E9008548-37C7-4E8B-A10A-6004E993AE2F}" destId="{43156889-B017-447F-83A5-B503B6C084ED}" srcOrd="0" destOrd="0" presId="urn:microsoft.com/office/officeart/2005/8/layout/vList5"/>
    <dgm:cxn modelId="{5BD75FF4-903C-4196-8B75-931DD85ED73B}" srcId="{0A68117F-CF16-406D-8AFB-111DBC0C5487}" destId="{9FBCA5CE-06CA-4B42-AF86-D1B04E5FA2AA}" srcOrd="1" destOrd="0" parTransId="{CD35DB96-F556-4DEE-810E-4BF0671098D2}" sibTransId="{3C662C45-D200-4AF2-A256-B08116CFD951}"/>
    <dgm:cxn modelId="{AE661C16-ADC7-46B8-9A2E-CE811AAD969A}" type="presOf" srcId="{0A68117F-CF16-406D-8AFB-111DBC0C5487}" destId="{53B26956-DD5E-40C0-8509-C53D909F8E4B}" srcOrd="0" destOrd="0" presId="urn:microsoft.com/office/officeart/2005/8/layout/vList5"/>
    <dgm:cxn modelId="{C513B5EB-0124-40A2-9B35-5220503A0511}" srcId="{CD982A64-EAD0-49B3-BAB3-4333B0DCE15A}" destId="{44D9FCB6-A746-4B9A-9A30-710B9C3316B5}" srcOrd="0" destOrd="0" parTransId="{C5B73760-EAFE-455E-B17E-7A4A9DF378EB}" sibTransId="{7875C57E-6E1A-4EB8-BD6F-0DED1E5E602D}"/>
    <dgm:cxn modelId="{81F210BE-F0E4-44FF-A109-8366F24FEC42}" type="presOf" srcId="{2FC21768-B1FF-4679-9D97-888D22A1DFBF}" destId="{6BF023B9-3790-49D4-8335-F941A50DFC35}" srcOrd="0" destOrd="0" presId="urn:microsoft.com/office/officeart/2005/8/layout/vList5"/>
    <dgm:cxn modelId="{A10B3FAC-869F-43A7-8995-BA8074629D59}" type="presOf" srcId="{035EAFC4-7531-4ABE-811E-814A4E58B5C7}" destId="{0C234F27-D61A-4CA8-A3A3-19600C9BB478}" srcOrd="0" destOrd="0" presId="urn:microsoft.com/office/officeart/2005/8/layout/vList5"/>
    <dgm:cxn modelId="{84882551-C18C-4288-B907-0FB6764CF30E}" type="presOf" srcId="{CF4B8428-B5A0-45A4-BBC6-7ABD454AC337}" destId="{43156889-B017-447F-83A5-B503B6C084ED}" srcOrd="0" destOrd="1" presId="urn:microsoft.com/office/officeart/2005/8/layout/vList5"/>
    <dgm:cxn modelId="{F0B4C8F2-5679-4828-80F0-6A98E876DA83}" type="presOf" srcId="{44D9FCB6-A746-4B9A-9A30-710B9C3316B5}" destId="{DC4351B4-D686-47DE-B672-DB5DA4BB4C37}" srcOrd="0" destOrd="0" presId="urn:microsoft.com/office/officeart/2005/8/layout/vList5"/>
    <dgm:cxn modelId="{FDDD3E43-24AA-4DE0-BCC7-4011E98F0F4A}" srcId="{2FC21768-B1FF-4679-9D97-888D22A1DFBF}" destId="{CF4B8428-B5A0-45A4-BBC6-7ABD454AC337}" srcOrd="1" destOrd="0" parTransId="{AFCB015F-ABE8-4E47-B2B0-5006F0434E93}" sibTransId="{28931D50-5E6C-4E9F-ABB8-579B23A364DB}"/>
    <dgm:cxn modelId="{1EFE6D72-010F-4664-B192-7FA321FE201E}" type="presOf" srcId="{A7A157A7-4944-4A71-8E61-C01595EA3357}" destId="{51487E43-C472-4BC2-A4E9-52D69156C3B6}" srcOrd="0" destOrd="0" presId="urn:microsoft.com/office/officeart/2005/8/layout/vList5"/>
    <dgm:cxn modelId="{7002A78B-CFFE-42A3-B5BB-856AF7D1CBC8}" srcId="{0A68117F-CF16-406D-8AFB-111DBC0C5487}" destId="{2FC21768-B1FF-4679-9D97-888D22A1DFBF}" srcOrd="2" destOrd="0" parTransId="{755B580D-470A-44A2-B2D0-5E7221D2ED1B}" sibTransId="{EB6688B6-EB98-4CA5-862A-8BA126611F30}"/>
    <dgm:cxn modelId="{4A1AF9C4-0717-4EAF-8B29-DFB2FD86ACA1}" type="presOf" srcId="{40303077-C7FE-477A-903D-B1AFFBD4FB3F}" destId="{24BD89F3-FC4C-413B-8A4A-4C5921952BAE}" srcOrd="0" destOrd="0" presId="urn:microsoft.com/office/officeart/2005/8/layout/vList5"/>
    <dgm:cxn modelId="{074440BE-7851-4A24-8D83-E44F756A55AE}" srcId="{0A68117F-CF16-406D-8AFB-111DBC0C5487}" destId="{CD982A64-EAD0-49B3-BAB3-4333B0DCE15A}" srcOrd="0" destOrd="0" parTransId="{6FD51ECF-4CFD-4172-9515-B02B67A87F8D}" sibTransId="{6D051619-3F62-4FE1-8A5E-8D5AE87955B2}"/>
    <dgm:cxn modelId="{9142AA75-B01B-4541-AAA4-83878B431672}" srcId="{035EAFC4-7531-4ABE-811E-814A4E58B5C7}" destId="{40303077-C7FE-477A-903D-B1AFFBD4FB3F}" srcOrd="0" destOrd="0" parTransId="{74155634-3AE2-48EA-96A9-288F77C14DE2}" sibTransId="{BA6937B1-8C30-4CDA-B546-AE9D021E2E13}"/>
    <dgm:cxn modelId="{4A0738AF-964C-4887-8B00-E7E80496F18F}" type="presOf" srcId="{9FBCA5CE-06CA-4B42-AF86-D1B04E5FA2AA}" destId="{87896BD7-3E71-4FF7-98AA-0B2A9D7F67CB}" srcOrd="0" destOrd="0" presId="urn:microsoft.com/office/officeart/2005/8/layout/vList5"/>
    <dgm:cxn modelId="{BCBB6618-7D92-4B77-B27D-7D789EC06C2B}" srcId="{0A68117F-CF16-406D-8AFB-111DBC0C5487}" destId="{035EAFC4-7531-4ABE-811E-814A4E58B5C7}" srcOrd="3" destOrd="0" parTransId="{E0C9D34B-F3EA-4D97-B38A-C83697534A97}" sibTransId="{613B5636-030B-493F-85BD-27810B9EDEE2}"/>
    <dgm:cxn modelId="{D3A3221F-2ED1-4FAE-9E97-72FE24E07E8F}" srcId="{2FC21768-B1FF-4679-9D97-888D22A1DFBF}" destId="{E9008548-37C7-4E8B-A10A-6004E993AE2F}" srcOrd="0" destOrd="0" parTransId="{B8558F28-DFBE-46A7-9D73-557E28AC4FCB}" sibTransId="{897B4B40-ED2C-4770-9FD0-BFC3B67367B6}"/>
    <dgm:cxn modelId="{E3CB74DF-2AEA-4CDF-AB9F-60A9CA6F1A30}" type="presParOf" srcId="{53B26956-DD5E-40C0-8509-C53D909F8E4B}" destId="{BFEF2032-0DCF-49DE-B05B-D8F561E52847}" srcOrd="0" destOrd="0" presId="urn:microsoft.com/office/officeart/2005/8/layout/vList5"/>
    <dgm:cxn modelId="{06E224E4-1D13-484F-A2D5-31A1E60762C9}" type="presParOf" srcId="{BFEF2032-0DCF-49DE-B05B-D8F561E52847}" destId="{CDADF3A5-12DA-4F35-B35C-AC3762008B02}" srcOrd="0" destOrd="0" presId="urn:microsoft.com/office/officeart/2005/8/layout/vList5"/>
    <dgm:cxn modelId="{869173EF-D10A-48AA-A7C8-CE540EBEE510}" type="presParOf" srcId="{BFEF2032-0DCF-49DE-B05B-D8F561E52847}" destId="{DC4351B4-D686-47DE-B672-DB5DA4BB4C37}" srcOrd="1" destOrd="0" presId="urn:microsoft.com/office/officeart/2005/8/layout/vList5"/>
    <dgm:cxn modelId="{E410DDA8-453E-4B2E-96C1-9C2375734470}" type="presParOf" srcId="{53B26956-DD5E-40C0-8509-C53D909F8E4B}" destId="{34C58AE2-8422-4271-90E3-D3BB614F742F}" srcOrd="1" destOrd="0" presId="urn:microsoft.com/office/officeart/2005/8/layout/vList5"/>
    <dgm:cxn modelId="{935FDFEB-43D0-4D8D-A6BD-F110BCEF2DF6}" type="presParOf" srcId="{53B26956-DD5E-40C0-8509-C53D909F8E4B}" destId="{DEDEAD08-9E65-46D5-AAF7-43E6108F339D}" srcOrd="2" destOrd="0" presId="urn:microsoft.com/office/officeart/2005/8/layout/vList5"/>
    <dgm:cxn modelId="{6963E683-9D80-4337-B9AC-9CD1415484DB}" type="presParOf" srcId="{DEDEAD08-9E65-46D5-AAF7-43E6108F339D}" destId="{87896BD7-3E71-4FF7-98AA-0B2A9D7F67CB}" srcOrd="0" destOrd="0" presId="urn:microsoft.com/office/officeart/2005/8/layout/vList5"/>
    <dgm:cxn modelId="{A0FE025D-2FF1-47FC-B7A1-73510E1D03F8}" type="presParOf" srcId="{DEDEAD08-9E65-46D5-AAF7-43E6108F339D}" destId="{51487E43-C472-4BC2-A4E9-52D69156C3B6}" srcOrd="1" destOrd="0" presId="urn:microsoft.com/office/officeart/2005/8/layout/vList5"/>
    <dgm:cxn modelId="{A3B90E0C-2211-47F0-83AE-4C6AC7557B25}" type="presParOf" srcId="{53B26956-DD5E-40C0-8509-C53D909F8E4B}" destId="{28F0DEE2-6CE8-4971-AC71-291A55B6A68E}" srcOrd="3" destOrd="0" presId="urn:microsoft.com/office/officeart/2005/8/layout/vList5"/>
    <dgm:cxn modelId="{E0F9746C-0F05-4A96-9C9B-894460E09361}" type="presParOf" srcId="{53B26956-DD5E-40C0-8509-C53D909F8E4B}" destId="{0EB0BCC6-960D-45A1-8BD0-497963D99CB1}" srcOrd="4" destOrd="0" presId="urn:microsoft.com/office/officeart/2005/8/layout/vList5"/>
    <dgm:cxn modelId="{74729D4E-3AD1-4A7E-899B-2580585C0391}" type="presParOf" srcId="{0EB0BCC6-960D-45A1-8BD0-497963D99CB1}" destId="{6BF023B9-3790-49D4-8335-F941A50DFC35}" srcOrd="0" destOrd="0" presId="urn:microsoft.com/office/officeart/2005/8/layout/vList5"/>
    <dgm:cxn modelId="{40007B5D-755E-4F20-B9F0-C0055FB29448}" type="presParOf" srcId="{0EB0BCC6-960D-45A1-8BD0-497963D99CB1}" destId="{43156889-B017-447F-83A5-B503B6C084ED}" srcOrd="1" destOrd="0" presId="urn:microsoft.com/office/officeart/2005/8/layout/vList5"/>
    <dgm:cxn modelId="{C18A5EFC-FFE3-4B3A-B9DE-084A6C3AEE94}" type="presParOf" srcId="{53B26956-DD5E-40C0-8509-C53D909F8E4B}" destId="{7C5BEC0B-6632-47F7-968E-7B77ACF32E0B}" srcOrd="5" destOrd="0" presId="urn:microsoft.com/office/officeart/2005/8/layout/vList5"/>
    <dgm:cxn modelId="{A4C7934D-9D09-48D8-BB1A-02AF43EA6726}" type="presParOf" srcId="{53B26956-DD5E-40C0-8509-C53D909F8E4B}" destId="{C3BCA882-B5AC-4CCF-B1E4-AEE9C7D7BBA7}" srcOrd="6" destOrd="0" presId="urn:microsoft.com/office/officeart/2005/8/layout/vList5"/>
    <dgm:cxn modelId="{3E44569E-6146-469A-8A85-AE2DEE6483E8}" type="presParOf" srcId="{C3BCA882-B5AC-4CCF-B1E4-AEE9C7D7BBA7}" destId="{0C234F27-D61A-4CA8-A3A3-19600C9BB478}" srcOrd="0" destOrd="0" presId="urn:microsoft.com/office/officeart/2005/8/layout/vList5"/>
    <dgm:cxn modelId="{DFE9E463-4F15-4A96-8625-CEA805F84048}" type="presParOf" srcId="{C3BCA882-B5AC-4CCF-B1E4-AEE9C7D7BBA7}" destId="{24BD89F3-FC4C-413B-8A4A-4C5921952BAE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088417E-A0A2-478C-BE6B-F73C8E25057F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7FF11A-9320-4717-9656-A89BD4397D7D}">
      <dgm:prSet phldrT="[Текст]" custT="1"/>
      <dgm:spPr/>
      <dgm:t>
        <a:bodyPr/>
        <a:lstStyle/>
        <a:p>
          <a:pPr rtl="0"/>
          <a:r>
            <a:rPr lang="ru-RU" sz="1800" dirty="0" smtClean="0">
              <a:solidFill>
                <a:schemeClr val="tx1"/>
              </a:solidFill>
              <a:latin typeface="+mn-lt"/>
              <a:ea typeface="+mj-ea"/>
              <a:cs typeface="+mj-cs"/>
            </a:rPr>
            <a:t>Выступления педагогов ДЭБЦ на мероприятиях международного уровня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5D9B789E-DD89-4D67-9D83-22E2CEF63F41}" type="parTrans" cxnId="{D553845B-51F4-4B3C-A33D-5F2F149955DA}">
      <dgm:prSet/>
      <dgm:spPr/>
      <dgm:t>
        <a:bodyPr/>
        <a:lstStyle/>
        <a:p>
          <a:endParaRPr lang="ru-RU"/>
        </a:p>
      </dgm:t>
    </dgm:pt>
    <dgm:pt modelId="{D49B7FD4-3B73-4BE4-BDEE-80C5BA094721}" type="sibTrans" cxnId="{D553845B-51F4-4B3C-A33D-5F2F149955DA}">
      <dgm:prSet/>
      <dgm:spPr/>
      <dgm:t>
        <a:bodyPr/>
        <a:lstStyle/>
        <a:p>
          <a:endParaRPr lang="ru-RU"/>
        </a:p>
      </dgm:t>
    </dgm:pt>
    <dgm:pt modelId="{DA400471-C516-4D89-8704-BD7003DC20A1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+mn-lt"/>
            </a:rPr>
            <a:t>Шилова Т.Т. Проектная деятельность как форма работы с одаренными детьми. // Современные проблемы школьного образования: </a:t>
          </a:r>
          <a:r>
            <a:rPr lang="ru-RU" sz="1800" b="1" dirty="0" smtClean="0">
              <a:solidFill>
                <a:schemeClr val="tx1"/>
              </a:solidFill>
              <a:latin typeface="+mn-lt"/>
            </a:rPr>
            <a:t>международная конференция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. – Сочи, 2019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A4C4DBE2-8D11-4872-9489-E1829F6C9D9F}" type="parTrans" cxnId="{CC595174-F696-404F-8AE4-11C22F450F6B}">
      <dgm:prSet/>
      <dgm:spPr/>
      <dgm:t>
        <a:bodyPr/>
        <a:lstStyle/>
        <a:p>
          <a:endParaRPr lang="ru-RU"/>
        </a:p>
      </dgm:t>
    </dgm:pt>
    <dgm:pt modelId="{CFD473B7-DC7E-485A-B74E-67FD4BE15813}" type="sibTrans" cxnId="{CC595174-F696-404F-8AE4-11C22F450F6B}">
      <dgm:prSet/>
      <dgm:spPr/>
      <dgm:t>
        <a:bodyPr/>
        <a:lstStyle/>
        <a:p>
          <a:endParaRPr lang="ru-RU"/>
        </a:p>
      </dgm:t>
    </dgm:pt>
    <dgm:pt modelId="{032F0806-A1E6-4826-90B7-CA8C9DF5ED58}">
      <dgm:prSet phldrT="[Текст]" custT="1"/>
      <dgm:spPr/>
      <dgm:t>
        <a:bodyPr/>
        <a:lstStyle/>
        <a:p>
          <a:pPr rtl="0"/>
          <a:r>
            <a:rPr lang="ru-RU" sz="1800" dirty="0" smtClean="0">
              <a:solidFill>
                <a:schemeClr val="tx1"/>
              </a:solidFill>
              <a:latin typeface="+mn-lt"/>
              <a:ea typeface="+mj-ea"/>
              <a:cs typeface="+mj-cs"/>
            </a:rPr>
            <a:t>Статьи педагогов ДЭБЦ, опубликованные в педагогических изданиях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F2F8CF19-B7A4-425D-8C10-DE43DFF84671}" type="parTrans" cxnId="{6E290AD2-18A1-42B6-8BE8-F635E21EAA3D}">
      <dgm:prSet/>
      <dgm:spPr/>
      <dgm:t>
        <a:bodyPr/>
        <a:lstStyle/>
        <a:p>
          <a:endParaRPr lang="ru-RU"/>
        </a:p>
      </dgm:t>
    </dgm:pt>
    <dgm:pt modelId="{F705AEAC-46B0-4739-815F-DB29511F7356}" type="sibTrans" cxnId="{6E290AD2-18A1-42B6-8BE8-F635E21EAA3D}">
      <dgm:prSet/>
      <dgm:spPr/>
      <dgm:t>
        <a:bodyPr/>
        <a:lstStyle/>
        <a:p>
          <a:endParaRPr lang="ru-RU"/>
        </a:p>
      </dgm:t>
    </dgm:pt>
    <dgm:pt modelId="{B5FBBA2D-BFF1-4C37-9037-E9E5F7E87EB7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+mn-lt"/>
            </a:rPr>
            <a:t>Нефедова Г.А. Экологическое образование как средство духовно-нравственного воспитания младших школьников в системе дополнительного образования. // Образование в современном мире: новое время - новые решения: Материалы ХІІІ </a:t>
          </a:r>
          <a:r>
            <a:rPr lang="ru-RU" sz="1800" b="1" dirty="0" smtClean="0">
              <a:solidFill>
                <a:schemeClr val="tx1"/>
              </a:solidFill>
              <a:latin typeface="+mn-lt"/>
            </a:rPr>
            <a:t>Международной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 научно-практической конференции </a:t>
          </a:r>
          <a:r>
            <a:rPr lang="ru-RU" sz="1800" dirty="0" err="1" smtClean="0">
              <a:solidFill>
                <a:schemeClr val="tx1"/>
              </a:solidFill>
              <a:latin typeface="+mn-lt"/>
            </a:rPr>
            <a:t>Осовские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 педагогические чтения (6-7 ноября 2019г.) / </a:t>
          </a:r>
          <a:r>
            <a:rPr lang="ru-RU" sz="1800" dirty="0" err="1" smtClean="0">
              <a:solidFill>
                <a:schemeClr val="tx1"/>
              </a:solidFill>
              <a:latin typeface="+mn-lt"/>
            </a:rPr>
            <a:t>редкол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.: М. В. Антонова, Т. И. Шукшина, Ж. А. Каско, В. И. </a:t>
          </a:r>
          <a:r>
            <a:rPr lang="ru-RU" sz="1800" dirty="0" err="1" smtClean="0">
              <a:solidFill>
                <a:schemeClr val="tx1"/>
              </a:solidFill>
              <a:latin typeface="+mn-lt"/>
            </a:rPr>
            <a:t>Лаптун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 ; </a:t>
          </a:r>
          <a:r>
            <a:rPr lang="ru-RU" sz="1800" dirty="0" err="1" smtClean="0">
              <a:solidFill>
                <a:schemeClr val="tx1"/>
              </a:solidFill>
              <a:latin typeface="+mn-lt"/>
            </a:rPr>
            <a:t>Мордов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. </a:t>
          </a:r>
          <a:r>
            <a:rPr lang="ru-RU" sz="1800" dirty="0" err="1" smtClean="0">
              <a:solidFill>
                <a:schemeClr val="tx1"/>
              </a:solidFill>
              <a:latin typeface="+mn-lt"/>
            </a:rPr>
            <a:t>гос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. </a:t>
          </a:r>
          <a:r>
            <a:rPr lang="ru-RU" sz="1800" dirty="0" err="1" smtClean="0">
              <a:solidFill>
                <a:schemeClr val="tx1"/>
              </a:solidFill>
              <a:latin typeface="+mn-lt"/>
            </a:rPr>
            <a:t>пед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. </a:t>
          </a:r>
          <a:r>
            <a:rPr lang="ru-RU" sz="1800" dirty="0" err="1" smtClean="0">
              <a:solidFill>
                <a:schemeClr val="tx1"/>
              </a:solidFill>
              <a:latin typeface="+mn-lt"/>
            </a:rPr>
            <a:t>ин-т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.  – Саранск, 2019. – 409с.</a:t>
          </a:r>
        </a:p>
      </dgm:t>
    </dgm:pt>
    <dgm:pt modelId="{303FAFD2-D1F9-47A5-B85D-C4EE1EF3C665}" type="parTrans" cxnId="{FC585456-2E38-49E0-8065-355176E334C3}">
      <dgm:prSet/>
      <dgm:spPr/>
      <dgm:t>
        <a:bodyPr/>
        <a:lstStyle/>
        <a:p>
          <a:endParaRPr lang="ru-RU"/>
        </a:p>
      </dgm:t>
    </dgm:pt>
    <dgm:pt modelId="{FF417BA4-08F0-4FE5-817D-E6A6491A2906}" type="sibTrans" cxnId="{FC585456-2E38-49E0-8065-355176E334C3}">
      <dgm:prSet/>
      <dgm:spPr/>
      <dgm:t>
        <a:bodyPr/>
        <a:lstStyle/>
        <a:p>
          <a:endParaRPr lang="ru-RU"/>
        </a:p>
      </dgm:t>
    </dgm:pt>
    <dgm:pt modelId="{C5791FC3-E588-40C8-A817-292A3B7A6F06}" type="pres">
      <dgm:prSet presAssocID="{0088417E-A0A2-478C-BE6B-F73C8E25057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C8ABB9-871E-4903-BB4F-9E1BF47AB732}" type="pres">
      <dgm:prSet presAssocID="{297FF11A-9320-4717-9656-A89BD4397D7D}" presName="parentLin" presStyleCnt="0"/>
      <dgm:spPr/>
    </dgm:pt>
    <dgm:pt modelId="{DDDE2BE3-0766-4E80-B6EB-F24114D94906}" type="pres">
      <dgm:prSet presAssocID="{297FF11A-9320-4717-9656-A89BD4397D7D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C044934-6C70-4827-A988-756409267117}" type="pres">
      <dgm:prSet presAssocID="{297FF11A-9320-4717-9656-A89BD4397D7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A1B0CC-A06C-4CCE-BA9A-4EBD581D4F9E}" type="pres">
      <dgm:prSet presAssocID="{297FF11A-9320-4717-9656-A89BD4397D7D}" presName="negativeSpace" presStyleCnt="0"/>
      <dgm:spPr/>
    </dgm:pt>
    <dgm:pt modelId="{7B001A79-A66B-44AA-A00D-42D6A5729604}" type="pres">
      <dgm:prSet presAssocID="{297FF11A-9320-4717-9656-A89BD4397D7D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0A5ED-558D-49C0-8C42-64E15DFDEB50}" type="pres">
      <dgm:prSet presAssocID="{D49B7FD4-3B73-4BE4-BDEE-80C5BA094721}" presName="spaceBetweenRectangles" presStyleCnt="0"/>
      <dgm:spPr/>
    </dgm:pt>
    <dgm:pt modelId="{97B51F84-7E69-4DF5-8149-99A5D2946AA4}" type="pres">
      <dgm:prSet presAssocID="{032F0806-A1E6-4826-90B7-CA8C9DF5ED58}" presName="parentLin" presStyleCnt="0"/>
      <dgm:spPr/>
    </dgm:pt>
    <dgm:pt modelId="{BA59F794-2F85-4644-B16A-477F11B5FC96}" type="pres">
      <dgm:prSet presAssocID="{032F0806-A1E6-4826-90B7-CA8C9DF5ED58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D6AA984D-1089-4841-9DAA-CFCE936FDD20}" type="pres">
      <dgm:prSet presAssocID="{032F0806-A1E6-4826-90B7-CA8C9DF5ED58}" presName="parentText" presStyleLbl="node1" presStyleIdx="1" presStyleCnt="2" custLinFactNeighborX="17778" custLinFactNeighborY="53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0C176-6280-46F0-B119-0DB68B888E01}" type="pres">
      <dgm:prSet presAssocID="{032F0806-A1E6-4826-90B7-CA8C9DF5ED58}" presName="negativeSpace" presStyleCnt="0"/>
      <dgm:spPr/>
    </dgm:pt>
    <dgm:pt modelId="{F2FFFC22-27A0-42A2-B9D5-30FB2B020F61}" type="pres">
      <dgm:prSet presAssocID="{032F0806-A1E6-4826-90B7-CA8C9DF5ED58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938DE4-D9BF-4827-AC58-94A13977670C}" type="presOf" srcId="{297FF11A-9320-4717-9656-A89BD4397D7D}" destId="{4C044934-6C70-4827-A988-756409267117}" srcOrd="1" destOrd="0" presId="urn:microsoft.com/office/officeart/2005/8/layout/list1"/>
    <dgm:cxn modelId="{225BFBE2-8F4F-42A3-B3EC-5B61D71F33B2}" type="presOf" srcId="{297FF11A-9320-4717-9656-A89BD4397D7D}" destId="{DDDE2BE3-0766-4E80-B6EB-F24114D94906}" srcOrd="0" destOrd="0" presId="urn:microsoft.com/office/officeart/2005/8/layout/list1"/>
    <dgm:cxn modelId="{D381F54A-40CD-429D-9752-5CBBEB972C6B}" type="presOf" srcId="{DA400471-C516-4D89-8704-BD7003DC20A1}" destId="{7B001A79-A66B-44AA-A00D-42D6A5729604}" srcOrd="0" destOrd="0" presId="urn:microsoft.com/office/officeart/2005/8/layout/list1"/>
    <dgm:cxn modelId="{FF52DF58-B370-4ECC-97A8-EF9943E0E2EF}" type="presOf" srcId="{B5FBBA2D-BFF1-4C37-9037-E9E5F7E87EB7}" destId="{F2FFFC22-27A0-42A2-B9D5-30FB2B020F61}" srcOrd="0" destOrd="0" presId="urn:microsoft.com/office/officeart/2005/8/layout/list1"/>
    <dgm:cxn modelId="{F8CDEDFF-5E97-498A-868B-1EA507197D87}" type="presOf" srcId="{0088417E-A0A2-478C-BE6B-F73C8E25057F}" destId="{C5791FC3-E588-40C8-A817-292A3B7A6F06}" srcOrd="0" destOrd="0" presId="urn:microsoft.com/office/officeart/2005/8/layout/list1"/>
    <dgm:cxn modelId="{329EE3D8-9A5D-4F51-94AA-A0082D933661}" type="presOf" srcId="{032F0806-A1E6-4826-90B7-CA8C9DF5ED58}" destId="{D6AA984D-1089-4841-9DAA-CFCE936FDD20}" srcOrd="1" destOrd="0" presId="urn:microsoft.com/office/officeart/2005/8/layout/list1"/>
    <dgm:cxn modelId="{6E290AD2-18A1-42B6-8BE8-F635E21EAA3D}" srcId="{0088417E-A0A2-478C-BE6B-F73C8E25057F}" destId="{032F0806-A1E6-4826-90B7-CA8C9DF5ED58}" srcOrd="1" destOrd="0" parTransId="{F2F8CF19-B7A4-425D-8C10-DE43DFF84671}" sibTransId="{F705AEAC-46B0-4739-815F-DB29511F7356}"/>
    <dgm:cxn modelId="{D553845B-51F4-4B3C-A33D-5F2F149955DA}" srcId="{0088417E-A0A2-478C-BE6B-F73C8E25057F}" destId="{297FF11A-9320-4717-9656-A89BD4397D7D}" srcOrd="0" destOrd="0" parTransId="{5D9B789E-DD89-4D67-9D83-22E2CEF63F41}" sibTransId="{D49B7FD4-3B73-4BE4-BDEE-80C5BA094721}"/>
    <dgm:cxn modelId="{D7E0CDCF-6EAF-4289-B8BC-A61F033A7286}" type="presOf" srcId="{032F0806-A1E6-4826-90B7-CA8C9DF5ED58}" destId="{BA59F794-2F85-4644-B16A-477F11B5FC96}" srcOrd="0" destOrd="0" presId="urn:microsoft.com/office/officeart/2005/8/layout/list1"/>
    <dgm:cxn modelId="{CC595174-F696-404F-8AE4-11C22F450F6B}" srcId="{297FF11A-9320-4717-9656-A89BD4397D7D}" destId="{DA400471-C516-4D89-8704-BD7003DC20A1}" srcOrd="0" destOrd="0" parTransId="{A4C4DBE2-8D11-4872-9489-E1829F6C9D9F}" sibTransId="{CFD473B7-DC7E-485A-B74E-67FD4BE15813}"/>
    <dgm:cxn modelId="{FC585456-2E38-49E0-8065-355176E334C3}" srcId="{032F0806-A1E6-4826-90B7-CA8C9DF5ED58}" destId="{B5FBBA2D-BFF1-4C37-9037-E9E5F7E87EB7}" srcOrd="0" destOrd="0" parTransId="{303FAFD2-D1F9-47A5-B85D-C4EE1EF3C665}" sibTransId="{FF417BA4-08F0-4FE5-817D-E6A6491A2906}"/>
    <dgm:cxn modelId="{804F1438-AFE6-4CA6-8715-038A205BEDCE}" type="presParOf" srcId="{C5791FC3-E588-40C8-A817-292A3B7A6F06}" destId="{38C8ABB9-871E-4903-BB4F-9E1BF47AB732}" srcOrd="0" destOrd="0" presId="urn:microsoft.com/office/officeart/2005/8/layout/list1"/>
    <dgm:cxn modelId="{4A188649-B765-44A5-8A16-D3AEFF93A572}" type="presParOf" srcId="{38C8ABB9-871E-4903-BB4F-9E1BF47AB732}" destId="{DDDE2BE3-0766-4E80-B6EB-F24114D94906}" srcOrd="0" destOrd="0" presId="urn:microsoft.com/office/officeart/2005/8/layout/list1"/>
    <dgm:cxn modelId="{7D22170F-BF71-4EE9-9ED0-1B1C64043473}" type="presParOf" srcId="{38C8ABB9-871E-4903-BB4F-9E1BF47AB732}" destId="{4C044934-6C70-4827-A988-756409267117}" srcOrd="1" destOrd="0" presId="urn:microsoft.com/office/officeart/2005/8/layout/list1"/>
    <dgm:cxn modelId="{0B627A6B-7E5C-459A-9D95-46A0B5639DC1}" type="presParOf" srcId="{C5791FC3-E588-40C8-A817-292A3B7A6F06}" destId="{4CA1B0CC-A06C-4CCE-BA9A-4EBD581D4F9E}" srcOrd="1" destOrd="0" presId="urn:microsoft.com/office/officeart/2005/8/layout/list1"/>
    <dgm:cxn modelId="{10633605-5847-4456-87D4-75C9DE2F3F76}" type="presParOf" srcId="{C5791FC3-E588-40C8-A817-292A3B7A6F06}" destId="{7B001A79-A66B-44AA-A00D-42D6A5729604}" srcOrd="2" destOrd="0" presId="urn:microsoft.com/office/officeart/2005/8/layout/list1"/>
    <dgm:cxn modelId="{1DCF5EAC-B3C1-477C-9852-7D5DF0DD86D8}" type="presParOf" srcId="{C5791FC3-E588-40C8-A817-292A3B7A6F06}" destId="{DD60A5ED-558D-49C0-8C42-64E15DFDEB50}" srcOrd="3" destOrd="0" presId="urn:microsoft.com/office/officeart/2005/8/layout/list1"/>
    <dgm:cxn modelId="{4BD662EE-C437-4CD7-AAA4-0B80D6EB464C}" type="presParOf" srcId="{C5791FC3-E588-40C8-A817-292A3B7A6F06}" destId="{97B51F84-7E69-4DF5-8149-99A5D2946AA4}" srcOrd="4" destOrd="0" presId="urn:microsoft.com/office/officeart/2005/8/layout/list1"/>
    <dgm:cxn modelId="{18809518-4807-45B7-8344-9F4916ABD337}" type="presParOf" srcId="{97B51F84-7E69-4DF5-8149-99A5D2946AA4}" destId="{BA59F794-2F85-4644-B16A-477F11B5FC96}" srcOrd="0" destOrd="0" presId="urn:microsoft.com/office/officeart/2005/8/layout/list1"/>
    <dgm:cxn modelId="{9B5F58F7-A456-4C8B-BE29-71E471C6AB76}" type="presParOf" srcId="{97B51F84-7E69-4DF5-8149-99A5D2946AA4}" destId="{D6AA984D-1089-4841-9DAA-CFCE936FDD20}" srcOrd="1" destOrd="0" presId="urn:microsoft.com/office/officeart/2005/8/layout/list1"/>
    <dgm:cxn modelId="{E6719532-D9D1-41A9-93F6-426FD60BAF47}" type="presParOf" srcId="{C5791FC3-E588-40C8-A817-292A3B7A6F06}" destId="{AD70C176-6280-46F0-B119-0DB68B888E01}" srcOrd="5" destOrd="0" presId="urn:microsoft.com/office/officeart/2005/8/layout/list1"/>
    <dgm:cxn modelId="{7BF22D1B-72F0-48AD-BD52-F4171DF66899}" type="presParOf" srcId="{C5791FC3-E588-40C8-A817-292A3B7A6F06}" destId="{F2FFFC22-27A0-42A2-B9D5-30FB2B020F61}" srcOrd="6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5EDC96-0925-4397-9BD2-D6A2F84FBE0D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BE9797-0B11-4D9A-9272-62EAF6F97B07}">
      <dgm:prSet phldrT="[Текст]" custT="1"/>
      <dgm:spPr/>
      <dgm:t>
        <a:bodyPr/>
        <a:lstStyle/>
        <a:p>
          <a:r>
            <a:rPr lang="ru-RU" sz="2000" b="0" dirty="0" smtClean="0"/>
            <a:t>Телевидение</a:t>
          </a:r>
          <a:endParaRPr lang="ru-RU" sz="2000" b="0" dirty="0"/>
        </a:p>
      </dgm:t>
    </dgm:pt>
    <dgm:pt modelId="{30046AF3-C5EB-47DE-A3D0-E5084F61F318}" type="parTrans" cxnId="{6EA1D49A-A92E-402A-9684-76FCD8C0948D}">
      <dgm:prSet/>
      <dgm:spPr/>
      <dgm:t>
        <a:bodyPr/>
        <a:lstStyle/>
        <a:p>
          <a:endParaRPr lang="ru-RU"/>
        </a:p>
      </dgm:t>
    </dgm:pt>
    <dgm:pt modelId="{7DC7BAA5-F5CD-41FB-B8F3-B1C285064396}" type="sibTrans" cxnId="{6EA1D49A-A92E-402A-9684-76FCD8C0948D}">
      <dgm:prSet/>
      <dgm:spPr/>
      <dgm:t>
        <a:bodyPr/>
        <a:lstStyle/>
        <a:p>
          <a:endParaRPr lang="ru-RU"/>
        </a:p>
      </dgm:t>
    </dgm:pt>
    <dgm:pt modelId="{1BEFA9E1-6639-4FDE-831D-905096B52969}">
      <dgm:prSet phldrT="[Текст]" custT="1"/>
      <dgm:spPr/>
      <dgm:t>
        <a:bodyPr/>
        <a:lstStyle/>
        <a:p>
          <a:r>
            <a:rPr lang="ru-RU" sz="2000" b="0" dirty="0" smtClean="0"/>
            <a:t>ООО «Репортер 73» </a:t>
          </a:r>
          <a:endParaRPr lang="ru-RU" sz="2000" b="0" dirty="0"/>
        </a:p>
      </dgm:t>
    </dgm:pt>
    <dgm:pt modelId="{2FB561F7-9BE8-4048-AC0A-29F54AF5D90B}" type="parTrans" cxnId="{10FF1ECB-18DC-46BF-8473-3F06062400F8}">
      <dgm:prSet/>
      <dgm:spPr/>
      <dgm:t>
        <a:bodyPr/>
        <a:lstStyle/>
        <a:p>
          <a:endParaRPr lang="ru-RU"/>
        </a:p>
      </dgm:t>
    </dgm:pt>
    <dgm:pt modelId="{18E99903-AC71-4F72-8DE4-E2205060D925}" type="sibTrans" cxnId="{10FF1ECB-18DC-46BF-8473-3F06062400F8}">
      <dgm:prSet/>
      <dgm:spPr/>
      <dgm:t>
        <a:bodyPr/>
        <a:lstStyle/>
        <a:p>
          <a:endParaRPr lang="ru-RU"/>
        </a:p>
      </dgm:t>
    </dgm:pt>
    <dgm:pt modelId="{FE774B58-04E3-4317-B017-84E2E15FC2EF}">
      <dgm:prSet phldrT="[Текст]" custT="1"/>
      <dgm:spPr/>
      <dgm:t>
        <a:bodyPr/>
        <a:lstStyle/>
        <a:p>
          <a:r>
            <a:rPr lang="ru-RU" sz="2000" b="0" dirty="0" smtClean="0"/>
            <a:t>«Радио 2х2» </a:t>
          </a:r>
          <a:endParaRPr lang="ru-RU" sz="2000" b="0" dirty="0"/>
        </a:p>
      </dgm:t>
    </dgm:pt>
    <dgm:pt modelId="{4A40290B-7D65-4C0B-9FAE-748CA66EB610}" type="parTrans" cxnId="{2949EE19-27E5-480C-82D8-4641254B3EF0}">
      <dgm:prSet/>
      <dgm:spPr/>
      <dgm:t>
        <a:bodyPr/>
        <a:lstStyle/>
        <a:p>
          <a:endParaRPr lang="ru-RU"/>
        </a:p>
      </dgm:t>
    </dgm:pt>
    <dgm:pt modelId="{2E587CEC-5CE3-49F4-B830-77E07255C657}" type="sibTrans" cxnId="{2949EE19-27E5-480C-82D8-4641254B3EF0}">
      <dgm:prSet/>
      <dgm:spPr/>
      <dgm:t>
        <a:bodyPr/>
        <a:lstStyle/>
        <a:p>
          <a:endParaRPr lang="ru-RU"/>
        </a:p>
      </dgm:t>
    </dgm:pt>
    <dgm:pt modelId="{F72F2DA5-EB59-4107-B77D-ECFD633E1746}">
      <dgm:prSet phldrT="[Текст]" custT="1"/>
      <dgm:spPr/>
      <dgm:t>
        <a:bodyPr/>
        <a:lstStyle/>
        <a:p>
          <a:r>
            <a:rPr lang="ru-RU" sz="2000" b="0" dirty="0" smtClean="0"/>
            <a:t>Радио</a:t>
          </a:r>
          <a:endParaRPr lang="ru-RU" sz="2000" b="0" dirty="0"/>
        </a:p>
      </dgm:t>
    </dgm:pt>
    <dgm:pt modelId="{AC9E0152-6255-4BDB-86DF-4FE2B162D68A}" type="parTrans" cxnId="{501CD8C7-9BE4-4DB0-8942-DE271D38F50F}">
      <dgm:prSet/>
      <dgm:spPr/>
      <dgm:t>
        <a:bodyPr/>
        <a:lstStyle/>
        <a:p>
          <a:endParaRPr lang="ru-RU"/>
        </a:p>
      </dgm:t>
    </dgm:pt>
    <dgm:pt modelId="{8AFA53C2-2A3B-44FF-9590-BA607F1ED0CA}" type="sibTrans" cxnId="{501CD8C7-9BE4-4DB0-8942-DE271D38F50F}">
      <dgm:prSet/>
      <dgm:spPr/>
      <dgm:t>
        <a:bodyPr/>
        <a:lstStyle/>
        <a:p>
          <a:endParaRPr lang="ru-RU"/>
        </a:p>
      </dgm:t>
    </dgm:pt>
    <dgm:pt modelId="{E970B77C-DBEA-4742-9E2E-3F5412D69F9A}">
      <dgm:prSet phldrT="[Текст]" custT="1"/>
      <dgm:spPr/>
      <dgm:t>
        <a:bodyPr/>
        <a:lstStyle/>
        <a:p>
          <a:r>
            <a:rPr lang="ru-RU" sz="1600" b="0" dirty="0" err="1" smtClean="0"/>
            <a:t>ulmeria</a:t>
          </a:r>
          <a:r>
            <a:rPr lang="ru-RU" sz="1600" b="0" dirty="0" smtClean="0"/>
            <a:t>.</a:t>
          </a:r>
          <a:r>
            <a:rPr lang="en-US" sz="1600" b="0" dirty="0" err="1" smtClean="0"/>
            <a:t>ru</a:t>
          </a:r>
          <a:r>
            <a:rPr lang="ru-RU" sz="1600" b="0" dirty="0" smtClean="0"/>
            <a:t>  - официальный сайт Администрации города Ульяновска, раздел экологическое просвещение </a:t>
          </a:r>
          <a:endParaRPr lang="ru-RU" sz="1600" b="0" dirty="0"/>
        </a:p>
      </dgm:t>
    </dgm:pt>
    <dgm:pt modelId="{2EA4BB7A-2BCF-4D1F-BF6F-C466B834274D}" type="parTrans" cxnId="{9A5CE788-8F34-4A70-857A-4EB1322468D3}">
      <dgm:prSet/>
      <dgm:spPr/>
      <dgm:t>
        <a:bodyPr/>
        <a:lstStyle/>
        <a:p>
          <a:endParaRPr lang="ru-RU"/>
        </a:p>
      </dgm:t>
    </dgm:pt>
    <dgm:pt modelId="{B05C4EE6-52D5-461C-8996-F98C9CD7106F}" type="sibTrans" cxnId="{9A5CE788-8F34-4A70-857A-4EB1322468D3}">
      <dgm:prSet/>
      <dgm:spPr/>
      <dgm:t>
        <a:bodyPr/>
        <a:lstStyle/>
        <a:p>
          <a:endParaRPr lang="ru-RU"/>
        </a:p>
      </dgm:t>
    </dgm:pt>
    <dgm:pt modelId="{C8F55665-C719-4670-9BCF-016EB219982D}">
      <dgm:prSet phldrT="[Текст]" custT="1"/>
      <dgm:spPr/>
      <dgm:t>
        <a:bodyPr/>
        <a:lstStyle/>
        <a:p>
          <a:r>
            <a:rPr lang="ru-RU" sz="2000" b="0" dirty="0" smtClean="0"/>
            <a:t>Сайт</a:t>
          </a:r>
          <a:endParaRPr lang="ru-RU" sz="2000" b="0" dirty="0"/>
        </a:p>
      </dgm:t>
    </dgm:pt>
    <dgm:pt modelId="{D5D690E6-4F82-4263-96C1-6F4432FA79FD}" type="parTrans" cxnId="{C3F8CD98-DE4E-43BC-9B60-DE74040E10AB}">
      <dgm:prSet/>
      <dgm:spPr/>
      <dgm:t>
        <a:bodyPr/>
        <a:lstStyle/>
        <a:p>
          <a:endParaRPr lang="ru-RU"/>
        </a:p>
      </dgm:t>
    </dgm:pt>
    <dgm:pt modelId="{50B10459-E426-40D6-93C6-A18D20DE61D8}" type="sibTrans" cxnId="{C3F8CD98-DE4E-43BC-9B60-DE74040E10AB}">
      <dgm:prSet/>
      <dgm:spPr/>
      <dgm:t>
        <a:bodyPr/>
        <a:lstStyle/>
        <a:p>
          <a:endParaRPr lang="ru-RU"/>
        </a:p>
      </dgm:t>
    </dgm:pt>
    <dgm:pt modelId="{413B7E9C-946D-436F-82B0-FAACD59784FF}">
      <dgm:prSet phldrT="[Текст]" custT="1"/>
      <dgm:spPr/>
      <dgm:t>
        <a:bodyPr/>
        <a:lstStyle/>
        <a:p>
          <a:r>
            <a:rPr lang="en-US" sz="1600" b="0" dirty="0" err="1" smtClean="0"/>
            <a:t>ul</a:t>
          </a:r>
          <a:r>
            <a:rPr lang="ru-RU" sz="1600" b="0" dirty="0" smtClean="0"/>
            <a:t>-</a:t>
          </a:r>
          <a:r>
            <a:rPr lang="en-US" sz="1600" b="0" dirty="0" smtClean="0"/>
            <a:t>eco</a:t>
          </a:r>
          <a:r>
            <a:rPr lang="ru-RU" sz="1600" b="0" dirty="0" smtClean="0"/>
            <a:t>.</a:t>
          </a:r>
          <a:r>
            <a:rPr lang="en-US" sz="1600" b="0" dirty="0" err="1" smtClean="0"/>
            <a:t>ru</a:t>
          </a:r>
          <a:r>
            <a:rPr lang="ru-RU" sz="1600" b="0" dirty="0" smtClean="0"/>
            <a:t> – официальный сайт МБУ ДО города Ульяновска «Детский эколого-биологический центр» </a:t>
          </a:r>
          <a:endParaRPr lang="ru-RU" sz="1600" b="0" dirty="0"/>
        </a:p>
      </dgm:t>
    </dgm:pt>
    <dgm:pt modelId="{0E1A677B-EF1B-40FD-9912-6B1F2DD22742}" type="parTrans" cxnId="{E7DEAFAB-DEA1-4D86-B873-2519F4FCDF13}">
      <dgm:prSet/>
      <dgm:spPr/>
      <dgm:t>
        <a:bodyPr/>
        <a:lstStyle/>
        <a:p>
          <a:endParaRPr lang="ru-RU"/>
        </a:p>
      </dgm:t>
    </dgm:pt>
    <dgm:pt modelId="{21326A20-66B4-42E9-B6BA-0A3325A7622B}" type="sibTrans" cxnId="{E7DEAFAB-DEA1-4D86-B873-2519F4FCDF13}">
      <dgm:prSet/>
      <dgm:spPr/>
      <dgm:t>
        <a:bodyPr/>
        <a:lstStyle/>
        <a:p>
          <a:endParaRPr lang="ru-RU"/>
        </a:p>
      </dgm:t>
    </dgm:pt>
    <dgm:pt modelId="{89EB6E2E-60EB-4672-BF40-F6B1069D9F08}">
      <dgm:prSet phldrT="[Текст]" custT="1"/>
      <dgm:spPr/>
      <dgm:t>
        <a:bodyPr/>
        <a:lstStyle/>
        <a:p>
          <a:r>
            <a:rPr lang="ru-RU" sz="2000" b="0" dirty="0" smtClean="0"/>
            <a:t>Сайт</a:t>
          </a:r>
          <a:endParaRPr lang="ru-RU" sz="2000" b="0" dirty="0"/>
        </a:p>
      </dgm:t>
    </dgm:pt>
    <dgm:pt modelId="{2086F1DE-F5FC-4771-93BA-AD3632F875A7}" type="parTrans" cxnId="{C2697331-F881-4216-AB0D-9C5E2A2F7579}">
      <dgm:prSet/>
      <dgm:spPr/>
      <dgm:t>
        <a:bodyPr/>
        <a:lstStyle/>
        <a:p>
          <a:endParaRPr lang="ru-RU"/>
        </a:p>
      </dgm:t>
    </dgm:pt>
    <dgm:pt modelId="{C6126457-BD7C-4C03-B334-86E262D67490}" type="sibTrans" cxnId="{C2697331-F881-4216-AB0D-9C5E2A2F7579}">
      <dgm:prSet/>
      <dgm:spPr/>
      <dgm:t>
        <a:bodyPr/>
        <a:lstStyle/>
        <a:p>
          <a:endParaRPr lang="ru-RU"/>
        </a:p>
      </dgm:t>
    </dgm:pt>
    <dgm:pt modelId="{BD4430C9-9ADC-4CCD-A474-98CD5DB0C7ED}">
      <dgm:prSet phldrT="[Текст]" custT="1"/>
      <dgm:spPr/>
      <dgm:t>
        <a:bodyPr/>
        <a:lstStyle/>
        <a:p>
          <a:r>
            <a:rPr lang="ru-RU" sz="2000" b="0" dirty="0" smtClean="0"/>
            <a:t>Сайт</a:t>
          </a:r>
          <a:endParaRPr lang="ru-RU" sz="2000" b="0" dirty="0"/>
        </a:p>
      </dgm:t>
    </dgm:pt>
    <dgm:pt modelId="{C6F79B7F-6714-4A8A-93F4-5725559EF448}" type="parTrans" cxnId="{611AC6F2-44B8-4B70-9701-0F5E97BFAAD1}">
      <dgm:prSet/>
      <dgm:spPr/>
      <dgm:t>
        <a:bodyPr/>
        <a:lstStyle/>
        <a:p>
          <a:endParaRPr lang="ru-RU"/>
        </a:p>
      </dgm:t>
    </dgm:pt>
    <dgm:pt modelId="{48C6E5E0-F833-473C-8968-F35A050DD124}" type="sibTrans" cxnId="{611AC6F2-44B8-4B70-9701-0F5E97BFAAD1}">
      <dgm:prSet/>
      <dgm:spPr/>
      <dgm:t>
        <a:bodyPr/>
        <a:lstStyle/>
        <a:p>
          <a:endParaRPr lang="ru-RU"/>
        </a:p>
      </dgm:t>
    </dgm:pt>
    <dgm:pt modelId="{04762C08-779E-441F-8241-64F4A5469BF8}">
      <dgm:prSet phldrT="[Текст]" custT="1"/>
      <dgm:spPr/>
      <dgm:t>
        <a:bodyPr/>
        <a:lstStyle/>
        <a:p>
          <a:r>
            <a:rPr lang="ru-RU" sz="1600" b="0" dirty="0" err="1" smtClean="0"/>
            <a:t>vernadsky.ru</a:t>
          </a:r>
          <a:r>
            <a:rPr lang="ru-RU" sz="1600" b="0" dirty="0" smtClean="0"/>
            <a:t> - официальный сайт </a:t>
          </a:r>
          <a:r>
            <a:rPr lang="ru-RU" sz="1600" b="1" dirty="0" smtClean="0"/>
            <a:t>Неправительственного экологического фонда имени В.И.Вернадского, г.Москва</a:t>
          </a:r>
          <a:endParaRPr lang="ru-RU" sz="1600" b="1" dirty="0"/>
        </a:p>
      </dgm:t>
    </dgm:pt>
    <dgm:pt modelId="{68E1EEA1-F8D2-40BF-83FC-6F893FAB1E47}" type="parTrans" cxnId="{6AD96F54-75F8-4FA3-8CBB-2171FE0C45D8}">
      <dgm:prSet/>
      <dgm:spPr/>
      <dgm:t>
        <a:bodyPr/>
        <a:lstStyle/>
        <a:p>
          <a:endParaRPr lang="ru-RU"/>
        </a:p>
      </dgm:t>
    </dgm:pt>
    <dgm:pt modelId="{D3410189-6FC3-432F-8C64-0E0FD31E2921}" type="sibTrans" cxnId="{6AD96F54-75F8-4FA3-8CBB-2171FE0C45D8}">
      <dgm:prSet/>
      <dgm:spPr/>
      <dgm:t>
        <a:bodyPr/>
        <a:lstStyle/>
        <a:p>
          <a:endParaRPr lang="ru-RU"/>
        </a:p>
      </dgm:t>
    </dgm:pt>
    <dgm:pt modelId="{13329CDA-4782-4165-B925-AA8D1FBC8D60}">
      <dgm:prSet phldrT="[Текст]" custT="1"/>
      <dgm:spPr/>
      <dgm:t>
        <a:bodyPr/>
        <a:lstStyle/>
        <a:p>
          <a:r>
            <a:rPr lang="en-US" sz="1600" dirty="0" smtClean="0"/>
            <a:t>ulspu.ru</a:t>
          </a:r>
          <a:r>
            <a:rPr lang="ru-RU" sz="1600" dirty="0" smtClean="0"/>
            <a:t> – официальный сайт </a:t>
          </a:r>
          <a:r>
            <a:rPr lang="ru-RU" sz="1600" b="0" i="0" dirty="0" smtClean="0"/>
            <a:t>ФГБОУ ВО «</a:t>
          </a:r>
          <a:r>
            <a:rPr lang="ru-RU" sz="1600" b="0" i="0" dirty="0" err="1" smtClean="0"/>
            <a:t>УлГПУ</a:t>
          </a:r>
          <a:r>
            <a:rPr lang="ru-RU" sz="1600" b="0" i="0" dirty="0" smtClean="0"/>
            <a:t> им. И.Н. Ульянова»</a:t>
          </a:r>
          <a:endParaRPr lang="ru-RU" sz="1600" b="0" dirty="0"/>
        </a:p>
      </dgm:t>
    </dgm:pt>
    <dgm:pt modelId="{8C8F5A18-C821-4DCB-BCF9-E03F2EDED7DA}" type="parTrans" cxnId="{BBA6F4A2-EF0A-400B-9E8D-44DFDCFC8E6E}">
      <dgm:prSet/>
      <dgm:spPr/>
      <dgm:t>
        <a:bodyPr/>
        <a:lstStyle/>
        <a:p>
          <a:endParaRPr lang="ru-RU"/>
        </a:p>
      </dgm:t>
    </dgm:pt>
    <dgm:pt modelId="{2E79DFE9-4989-4094-A74B-89D9D35C7185}" type="sibTrans" cxnId="{BBA6F4A2-EF0A-400B-9E8D-44DFDCFC8E6E}">
      <dgm:prSet/>
      <dgm:spPr/>
      <dgm:t>
        <a:bodyPr/>
        <a:lstStyle/>
        <a:p>
          <a:endParaRPr lang="ru-RU"/>
        </a:p>
      </dgm:t>
    </dgm:pt>
    <dgm:pt modelId="{CB5B57BE-2F28-4AB0-B9A7-EDEF4E9C87BA}">
      <dgm:prSet phldrT="[Текст]" custT="1"/>
      <dgm:spPr/>
      <dgm:t>
        <a:bodyPr/>
        <a:lstStyle/>
        <a:p>
          <a:r>
            <a:rPr lang="ru-RU" sz="2000" b="0" dirty="0" smtClean="0">
              <a:latin typeface="+mn-lt"/>
            </a:rPr>
            <a:t>Сайт</a:t>
          </a:r>
          <a:endParaRPr lang="ru-RU" sz="2000" b="0" dirty="0">
            <a:latin typeface="+mn-lt"/>
          </a:endParaRPr>
        </a:p>
      </dgm:t>
    </dgm:pt>
    <dgm:pt modelId="{06FB2167-A026-4EFD-83A9-7EB73BAF52B6}" type="sibTrans" cxnId="{2AC52AB4-FED9-482E-B85B-37B0C4A53DD0}">
      <dgm:prSet/>
      <dgm:spPr/>
      <dgm:t>
        <a:bodyPr/>
        <a:lstStyle/>
        <a:p>
          <a:endParaRPr lang="ru-RU"/>
        </a:p>
      </dgm:t>
    </dgm:pt>
    <dgm:pt modelId="{6FA588A0-23D4-42B1-930F-1A620F79382F}" type="parTrans" cxnId="{2AC52AB4-FED9-482E-B85B-37B0C4A53DD0}">
      <dgm:prSet/>
      <dgm:spPr/>
      <dgm:t>
        <a:bodyPr/>
        <a:lstStyle/>
        <a:p>
          <a:endParaRPr lang="ru-RU"/>
        </a:p>
      </dgm:t>
    </dgm:pt>
    <dgm:pt modelId="{4D18D223-37F9-4CF9-B511-BAE2F5AA5B85}" type="pres">
      <dgm:prSet presAssocID="{845EDC96-0925-4397-9BD2-D6A2F84FBE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FADDD0-5CB5-42C7-9578-BD79B4B748A9}" type="pres">
      <dgm:prSet presAssocID="{BD4430C9-9ADC-4CCD-A474-98CD5DB0C7ED}" presName="linNode" presStyleCnt="0"/>
      <dgm:spPr/>
      <dgm:t>
        <a:bodyPr/>
        <a:lstStyle/>
        <a:p>
          <a:endParaRPr lang="ru-RU"/>
        </a:p>
      </dgm:t>
    </dgm:pt>
    <dgm:pt modelId="{5E2BB970-F85B-4C38-94B6-5A2905D32A47}" type="pres">
      <dgm:prSet presAssocID="{BD4430C9-9ADC-4CCD-A474-98CD5DB0C7ED}" presName="parentText" presStyleLbl="node1" presStyleIdx="0" presStyleCnt="6" custScaleY="1159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61B463-42FE-4674-9F64-B925FFE13FD9}" type="pres">
      <dgm:prSet presAssocID="{BD4430C9-9ADC-4CCD-A474-98CD5DB0C7ED}" presName="descendantText" presStyleLbl="alignAccFollowNode1" presStyleIdx="0" presStyleCnt="6" custScaleY="122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F7B9D-57EA-42A1-B599-F714738328D7}" type="pres">
      <dgm:prSet presAssocID="{48C6E5E0-F833-473C-8968-F35A050DD124}" presName="sp" presStyleCnt="0"/>
      <dgm:spPr/>
      <dgm:t>
        <a:bodyPr/>
        <a:lstStyle/>
        <a:p>
          <a:endParaRPr lang="ru-RU"/>
        </a:p>
      </dgm:t>
    </dgm:pt>
    <dgm:pt modelId="{CE9688AE-24EA-4D47-A22C-E5D8BCE3645C}" type="pres">
      <dgm:prSet presAssocID="{0EBE9797-0B11-4D9A-9272-62EAF6F97B07}" presName="linNode" presStyleCnt="0"/>
      <dgm:spPr/>
      <dgm:t>
        <a:bodyPr/>
        <a:lstStyle/>
        <a:p>
          <a:endParaRPr lang="ru-RU"/>
        </a:p>
      </dgm:t>
    </dgm:pt>
    <dgm:pt modelId="{1946B161-FFAC-4FA7-8C7B-8DEB2F592710}" type="pres">
      <dgm:prSet presAssocID="{0EBE9797-0B11-4D9A-9272-62EAF6F97B07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ECCE5-6231-476C-9751-23A7483AF90D}" type="pres">
      <dgm:prSet presAssocID="{0EBE9797-0B11-4D9A-9272-62EAF6F97B07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AC643-529F-4690-9DAC-C2B2AAD3178B}" type="pres">
      <dgm:prSet presAssocID="{7DC7BAA5-F5CD-41FB-B8F3-B1C285064396}" presName="sp" presStyleCnt="0"/>
      <dgm:spPr/>
      <dgm:t>
        <a:bodyPr/>
        <a:lstStyle/>
        <a:p>
          <a:endParaRPr lang="ru-RU"/>
        </a:p>
      </dgm:t>
    </dgm:pt>
    <dgm:pt modelId="{6C68B1B9-83BE-4315-8601-1DBF6B42E57B}" type="pres">
      <dgm:prSet presAssocID="{F72F2DA5-EB59-4107-B77D-ECFD633E1746}" presName="linNode" presStyleCnt="0"/>
      <dgm:spPr/>
      <dgm:t>
        <a:bodyPr/>
        <a:lstStyle/>
        <a:p>
          <a:endParaRPr lang="ru-RU"/>
        </a:p>
      </dgm:t>
    </dgm:pt>
    <dgm:pt modelId="{A863E18F-7A17-4FF8-A31C-B6F3D1FE988B}" type="pres">
      <dgm:prSet presAssocID="{F72F2DA5-EB59-4107-B77D-ECFD633E1746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3B998-0EB7-43CC-B849-0654B44E6893}" type="pres">
      <dgm:prSet presAssocID="{F72F2DA5-EB59-4107-B77D-ECFD633E1746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FA9EE-D450-44A5-8B82-F8FCCC5F6B89}" type="pres">
      <dgm:prSet presAssocID="{8AFA53C2-2A3B-44FF-9590-BA607F1ED0CA}" presName="sp" presStyleCnt="0"/>
      <dgm:spPr/>
      <dgm:t>
        <a:bodyPr/>
        <a:lstStyle/>
        <a:p>
          <a:endParaRPr lang="ru-RU"/>
        </a:p>
      </dgm:t>
    </dgm:pt>
    <dgm:pt modelId="{E4E454B2-64EB-4D58-B82A-68043ABD3B2C}" type="pres">
      <dgm:prSet presAssocID="{C8F55665-C719-4670-9BCF-016EB219982D}" presName="linNode" presStyleCnt="0"/>
      <dgm:spPr/>
      <dgm:t>
        <a:bodyPr/>
        <a:lstStyle/>
        <a:p>
          <a:endParaRPr lang="ru-RU"/>
        </a:p>
      </dgm:t>
    </dgm:pt>
    <dgm:pt modelId="{73CDF981-ED10-4B45-9793-6AF9F8951179}" type="pres">
      <dgm:prSet presAssocID="{C8F55665-C719-4670-9BCF-016EB219982D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0137F7-30D7-4455-B295-F607D553B668}" type="pres">
      <dgm:prSet presAssocID="{C8F55665-C719-4670-9BCF-016EB219982D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712A2-976C-4EDA-92C7-EF174EF9D17B}" type="pres">
      <dgm:prSet presAssocID="{50B10459-E426-40D6-93C6-A18D20DE61D8}" presName="sp" presStyleCnt="0"/>
      <dgm:spPr/>
      <dgm:t>
        <a:bodyPr/>
        <a:lstStyle/>
        <a:p>
          <a:endParaRPr lang="ru-RU"/>
        </a:p>
      </dgm:t>
    </dgm:pt>
    <dgm:pt modelId="{C4554E1A-32D2-4537-B194-09670C6151F5}" type="pres">
      <dgm:prSet presAssocID="{CB5B57BE-2F28-4AB0-B9A7-EDEF4E9C87BA}" presName="linNode" presStyleCnt="0"/>
      <dgm:spPr/>
    </dgm:pt>
    <dgm:pt modelId="{21B9A40D-4743-45C8-BDD9-97B56433FD82}" type="pres">
      <dgm:prSet presAssocID="{CB5B57BE-2F28-4AB0-B9A7-EDEF4E9C87BA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4E4DFB-4F96-4FE2-928D-A8C1C9B92347}" type="pres">
      <dgm:prSet presAssocID="{CB5B57BE-2F28-4AB0-B9A7-EDEF4E9C87BA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72F492-CA0C-4233-967F-D476A2C00B58}" type="pres">
      <dgm:prSet presAssocID="{06FB2167-A026-4EFD-83A9-7EB73BAF52B6}" presName="sp" presStyleCnt="0"/>
      <dgm:spPr/>
    </dgm:pt>
    <dgm:pt modelId="{850DA9BF-926F-4C30-B580-DC620C6C76F0}" type="pres">
      <dgm:prSet presAssocID="{89EB6E2E-60EB-4672-BF40-F6B1069D9F08}" presName="linNode" presStyleCnt="0"/>
      <dgm:spPr/>
      <dgm:t>
        <a:bodyPr/>
        <a:lstStyle/>
        <a:p>
          <a:endParaRPr lang="ru-RU"/>
        </a:p>
      </dgm:t>
    </dgm:pt>
    <dgm:pt modelId="{4B0C8215-90AC-47B2-B7AB-BD58F1CBAD1A}" type="pres">
      <dgm:prSet presAssocID="{89EB6E2E-60EB-4672-BF40-F6B1069D9F08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296490-9465-48A8-9BA2-C2F7413D3473}" type="pres">
      <dgm:prSet presAssocID="{89EB6E2E-60EB-4672-BF40-F6B1069D9F08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1AC6F2-44B8-4B70-9701-0F5E97BFAAD1}" srcId="{845EDC96-0925-4397-9BD2-D6A2F84FBE0D}" destId="{BD4430C9-9ADC-4CCD-A474-98CD5DB0C7ED}" srcOrd="0" destOrd="0" parTransId="{C6F79B7F-6714-4A8A-93F4-5725559EF448}" sibTransId="{48C6E5E0-F833-473C-8968-F35A050DD124}"/>
    <dgm:cxn modelId="{C3F8CD98-DE4E-43BC-9B60-DE74040E10AB}" srcId="{845EDC96-0925-4397-9BD2-D6A2F84FBE0D}" destId="{C8F55665-C719-4670-9BCF-016EB219982D}" srcOrd="3" destOrd="0" parTransId="{D5D690E6-4F82-4263-96C1-6F4432FA79FD}" sibTransId="{50B10459-E426-40D6-93C6-A18D20DE61D8}"/>
    <dgm:cxn modelId="{6AD96F54-75F8-4FA3-8CBB-2171FE0C45D8}" srcId="{BD4430C9-9ADC-4CCD-A474-98CD5DB0C7ED}" destId="{04762C08-779E-441F-8241-64F4A5469BF8}" srcOrd="0" destOrd="0" parTransId="{68E1EEA1-F8D2-40BF-83FC-6F893FAB1E47}" sibTransId="{D3410189-6FC3-432F-8C64-0E0FD31E2921}"/>
    <dgm:cxn modelId="{98059100-D741-46C3-8C1E-BCE8AFC3ED9C}" type="presOf" srcId="{E970B77C-DBEA-4742-9E2E-3F5412D69F9A}" destId="{0E0137F7-30D7-4455-B295-F607D553B668}" srcOrd="0" destOrd="0" presId="urn:microsoft.com/office/officeart/2005/8/layout/vList5"/>
    <dgm:cxn modelId="{6EA1D49A-A92E-402A-9684-76FCD8C0948D}" srcId="{845EDC96-0925-4397-9BD2-D6A2F84FBE0D}" destId="{0EBE9797-0B11-4D9A-9272-62EAF6F97B07}" srcOrd="1" destOrd="0" parTransId="{30046AF3-C5EB-47DE-A3D0-E5084F61F318}" sibTransId="{7DC7BAA5-F5CD-41FB-B8F3-B1C285064396}"/>
    <dgm:cxn modelId="{E7DEAFAB-DEA1-4D86-B873-2519F4FCDF13}" srcId="{89EB6E2E-60EB-4672-BF40-F6B1069D9F08}" destId="{413B7E9C-946D-436F-82B0-FAACD59784FF}" srcOrd="0" destOrd="0" parTransId="{0E1A677B-EF1B-40FD-9912-6B1F2DD22742}" sibTransId="{21326A20-66B4-42E9-B6BA-0A3325A7622B}"/>
    <dgm:cxn modelId="{2949EE19-27E5-480C-82D8-4641254B3EF0}" srcId="{F72F2DA5-EB59-4107-B77D-ECFD633E1746}" destId="{FE774B58-04E3-4317-B017-84E2E15FC2EF}" srcOrd="0" destOrd="0" parTransId="{4A40290B-7D65-4C0B-9FAE-748CA66EB610}" sibTransId="{2E587CEC-5CE3-49F4-B830-77E07255C657}"/>
    <dgm:cxn modelId="{25992DF5-FEF2-449A-A70E-A468E08C9DE3}" type="presOf" srcId="{FE774B58-04E3-4317-B017-84E2E15FC2EF}" destId="{9853B998-0EB7-43CC-B849-0654B44E6893}" srcOrd="0" destOrd="0" presId="urn:microsoft.com/office/officeart/2005/8/layout/vList5"/>
    <dgm:cxn modelId="{9A5CE788-8F34-4A70-857A-4EB1322468D3}" srcId="{C8F55665-C719-4670-9BCF-016EB219982D}" destId="{E970B77C-DBEA-4742-9E2E-3F5412D69F9A}" srcOrd="0" destOrd="0" parTransId="{2EA4BB7A-2BCF-4D1F-BF6F-C466B834274D}" sibTransId="{B05C4EE6-52D5-461C-8996-F98C9CD7106F}"/>
    <dgm:cxn modelId="{BB199EDB-43FC-4E1B-B23E-58ABFCE05E3B}" type="presOf" srcId="{F72F2DA5-EB59-4107-B77D-ECFD633E1746}" destId="{A863E18F-7A17-4FF8-A31C-B6F3D1FE988B}" srcOrd="0" destOrd="0" presId="urn:microsoft.com/office/officeart/2005/8/layout/vList5"/>
    <dgm:cxn modelId="{D405677E-699D-4726-8DD9-096DA95D373F}" type="presOf" srcId="{C8F55665-C719-4670-9BCF-016EB219982D}" destId="{73CDF981-ED10-4B45-9793-6AF9F8951179}" srcOrd="0" destOrd="0" presId="urn:microsoft.com/office/officeart/2005/8/layout/vList5"/>
    <dgm:cxn modelId="{906403C4-8014-44DE-B7D0-2A9E856D456D}" type="presOf" srcId="{89EB6E2E-60EB-4672-BF40-F6B1069D9F08}" destId="{4B0C8215-90AC-47B2-B7AB-BD58F1CBAD1A}" srcOrd="0" destOrd="0" presId="urn:microsoft.com/office/officeart/2005/8/layout/vList5"/>
    <dgm:cxn modelId="{C2697331-F881-4216-AB0D-9C5E2A2F7579}" srcId="{845EDC96-0925-4397-9BD2-D6A2F84FBE0D}" destId="{89EB6E2E-60EB-4672-BF40-F6B1069D9F08}" srcOrd="5" destOrd="0" parTransId="{2086F1DE-F5FC-4771-93BA-AD3632F875A7}" sibTransId="{C6126457-BD7C-4C03-B334-86E262D67490}"/>
    <dgm:cxn modelId="{2AC52AB4-FED9-482E-B85B-37B0C4A53DD0}" srcId="{845EDC96-0925-4397-9BD2-D6A2F84FBE0D}" destId="{CB5B57BE-2F28-4AB0-B9A7-EDEF4E9C87BA}" srcOrd="4" destOrd="0" parTransId="{6FA588A0-23D4-42B1-930F-1A620F79382F}" sibTransId="{06FB2167-A026-4EFD-83A9-7EB73BAF52B6}"/>
    <dgm:cxn modelId="{BBA6F4A2-EF0A-400B-9E8D-44DFDCFC8E6E}" srcId="{CB5B57BE-2F28-4AB0-B9A7-EDEF4E9C87BA}" destId="{13329CDA-4782-4165-B925-AA8D1FBC8D60}" srcOrd="0" destOrd="0" parTransId="{8C8F5A18-C821-4DCB-BCF9-E03F2EDED7DA}" sibTransId="{2E79DFE9-4989-4094-A74B-89D9D35C7185}"/>
    <dgm:cxn modelId="{D4E4E4EE-CC02-4ED3-9182-1C7D188E9B29}" type="presOf" srcId="{845EDC96-0925-4397-9BD2-D6A2F84FBE0D}" destId="{4D18D223-37F9-4CF9-B511-BAE2F5AA5B85}" srcOrd="0" destOrd="0" presId="urn:microsoft.com/office/officeart/2005/8/layout/vList5"/>
    <dgm:cxn modelId="{501CD8C7-9BE4-4DB0-8942-DE271D38F50F}" srcId="{845EDC96-0925-4397-9BD2-D6A2F84FBE0D}" destId="{F72F2DA5-EB59-4107-B77D-ECFD633E1746}" srcOrd="2" destOrd="0" parTransId="{AC9E0152-6255-4BDB-86DF-4FE2B162D68A}" sibTransId="{8AFA53C2-2A3B-44FF-9590-BA607F1ED0CA}"/>
    <dgm:cxn modelId="{BA8A5D55-EFF9-4972-89DF-ABB0C4D0A08A}" type="presOf" srcId="{0EBE9797-0B11-4D9A-9272-62EAF6F97B07}" destId="{1946B161-FFAC-4FA7-8C7B-8DEB2F592710}" srcOrd="0" destOrd="0" presId="urn:microsoft.com/office/officeart/2005/8/layout/vList5"/>
    <dgm:cxn modelId="{10FF1ECB-18DC-46BF-8473-3F06062400F8}" srcId="{0EBE9797-0B11-4D9A-9272-62EAF6F97B07}" destId="{1BEFA9E1-6639-4FDE-831D-905096B52969}" srcOrd="0" destOrd="0" parTransId="{2FB561F7-9BE8-4048-AC0A-29F54AF5D90B}" sibTransId="{18E99903-AC71-4F72-8DE4-E2205060D925}"/>
    <dgm:cxn modelId="{358092BD-8BB2-4DD4-B0B7-A8A3D27C2894}" type="presOf" srcId="{413B7E9C-946D-436F-82B0-FAACD59784FF}" destId="{F4296490-9465-48A8-9BA2-C2F7413D3473}" srcOrd="0" destOrd="0" presId="urn:microsoft.com/office/officeart/2005/8/layout/vList5"/>
    <dgm:cxn modelId="{D7123304-39CE-4FD1-8605-6CE7BAE5B7BF}" type="presOf" srcId="{CB5B57BE-2F28-4AB0-B9A7-EDEF4E9C87BA}" destId="{21B9A40D-4743-45C8-BDD9-97B56433FD82}" srcOrd="0" destOrd="0" presId="urn:microsoft.com/office/officeart/2005/8/layout/vList5"/>
    <dgm:cxn modelId="{40F039D2-83A0-4410-8F2E-9880346F8328}" type="presOf" srcId="{BD4430C9-9ADC-4CCD-A474-98CD5DB0C7ED}" destId="{5E2BB970-F85B-4C38-94B6-5A2905D32A47}" srcOrd="0" destOrd="0" presId="urn:microsoft.com/office/officeart/2005/8/layout/vList5"/>
    <dgm:cxn modelId="{C3392F36-CAAD-471B-B1F4-C4367D8FDAAE}" type="presOf" srcId="{13329CDA-4782-4165-B925-AA8D1FBC8D60}" destId="{7C4E4DFB-4F96-4FE2-928D-A8C1C9B92347}" srcOrd="0" destOrd="0" presId="urn:microsoft.com/office/officeart/2005/8/layout/vList5"/>
    <dgm:cxn modelId="{A141EFDF-946D-44D3-84DD-B3D5220302A8}" type="presOf" srcId="{04762C08-779E-441F-8241-64F4A5469BF8}" destId="{A961B463-42FE-4674-9F64-B925FFE13FD9}" srcOrd="0" destOrd="0" presId="urn:microsoft.com/office/officeart/2005/8/layout/vList5"/>
    <dgm:cxn modelId="{62250639-DA78-41BA-A444-7A04ABA75330}" type="presOf" srcId="{1BEFA9E1-6639-4FDE-831D-905096B52969}" destId="{EE5ECCE5-6231-476C-9751-23A7483AF90D}" srcOrd="0" destOrd="0" presId="urn:microsoft.com/office/officeart/2005/8/layout/vList5"/>
    <dgm:cxn modelId="{BF5D84DB-9A14-402C-83F2-FB87AD0DE6EA}" type="presParOf" srcId="{4D18D223-37F9-4CF9-B511-BAE2F5AA5B85}" destId="{67FADDD0-5CB5-42C7-9578-BD79B4B748A9}" srcOrd="0" destOrd="0" presId="urn:microsoft.com/office/officeart/2005/8/layout/vList5"/>
    <dgm:cxn modelId="{826DB8AA-1EC4-4274-B518-D2A75BE037E5}" type="presParOf" srcId="{67FADDD0-5CB5-42C7-9578-BD79B4B748A9}" destId="{5E2BB970-F85B-4C38-94B6-5A2905D32A47}" srcOrd="0" destOrd="0" presId="urn:microsoft.com/office/officeart/2005/8/layout/vList5"/>
    <dgm:cxn modelId="{9D3D7E70-39AC-4EFE-AEBA-186C1CE05962}" type="presParOf" srcId="{67FADDD0-5CB5-42C7-9578-BD79B4B748A9}" destId="{A961B463-42FE-4674-9F64-B925FFE13FD9}" srcOrd="1" destOrd="0" presId="urn:microsoft.com/office/officeart/2005/8/layout/vList5"/>
    <dgm:cxn modelId="{D96FCC07-3449-47E1-AD2C-483FCCA90E65}" type="presParOf" srcId="{4D18D223-37F9-4CF9-B511-BAE2F5AA5B85}" destId="{BF8F7B9D-57EA-42A1-B599-F714738328D7}" srcOrd="1" destOrd="0" presId="urn:microsoft.com/office/officeart/2005/8/layout/vList5"/>
    <dgm:cxn modelId="{43995B2D-E03F-4DC2-B243-4328E1190909}" type="presParOf" srcId="{4D18D223-37F9-4CF9-B511-BAE2F5AA5B85}" destId="{CE9688AE-24EA-4D47-A22C-E5D8BCE3645C}" srcOrd="2" destOrd="0" presId="urn:microsoft.com/office/officeart/2005/8/layout/vList5"/>
    <dgm:cxn modelId="{EFF4C0B7-9744-4BC7-9FCA-DE0AAC33413F}" type="presParOf" srcId="{CE9688AE-24EA-4D47-A22C-E5D8BCE3645C}" destId="{1946B161-FFAC-4FA7-8C7B-8DEB2F592710}" srcOrd="0" destOrd="0" presId="urn:microsoft.com/office/officeart/2005/8/layout/vList5"/>
    <dgm:cxn modelId="{84ECD125-646F-4FB7-899B-1B608C504ECB}" type="presParOf" srcId="{CE9688AE-24EA-4D47-A22C-E5D8BCE3645C}" destId="{EE5ECCE5-6231-476C-9751-23A7483AF90D}" srcOrd="1" destOrd="0" presId="urn:microsoft.com/office/officeart/2005/8/layout/vList5"/>
    <dgm:cxn modelId="{79D7E197-056F-4AE4-930C-7D435D2DA8A1}" type="presParOf" srcId="{4D18D223-37F9-4CF9-B511-BAE2F5AA5B85}" destId="{C1FAC643-529F-4690-9DAC-C2B2AAD3178B}" srcOrd="3" destOrd="0" presId="urn:microsoft.com/office/officeart/2005/8/layout/vList5"/>
    <dgm:cxn modelId="{8B45EDCB-825C-4372-A08E-0B570C3CFF28}" type="presParOf" srcId="{4D18D223-37F9-4CF9-B511-BAE2F5AA5B85}" destId="{6C68B1B9-83BE-4315-8601-1DBF6B42E57B}" srcOrd="4" destOrd="0" presId="urn:microsoft.com/office/officeart/2005/8/layout/vList5"/>
    <dgm:cxn modelId="{D3CA7197-6711-4DB2-A415-8CD44C250D0E}" type="presParOf" srcId="{6C68B1B9-83BE-4315-8601-1DBF6B42E57B}" destId="{A863E18F-7A17-4FF8-A31C-B6F3D1FE988B}" srcOrd="0" destOrd="0" presId="urn:microsoft.com/office/officeart/2005/8/layout/vList5"/>
    <dgm:cxn modelId="{25241F24-43DE-4A98-B75B-DA99D6753EB1}" type="presParOf" srcId="{6C68B1B9-83BE-4315-8601-1DBF6B42E57B}" destId="{9853B998-0EB7-43CC-B849-0654B44E6893}" srcOrd="1" destOrd="0" presId="urn:microsoft.com/office/officeart/2005/8/layout/vList5"/>
    <dgm:cxn modelId="{4214DF9C-BB4C-4B16-98DE-B0DEB6206CAD}" type="presParOf" srcId="{4D18D223-37F9-4CF9-B511-BAE2F5AA5B85}" destId="{70BFA9EE-D450-44A5-8B82-F8FCCC5F6B89}" srcOrd="5" destOrd="0" presId="urn:microsoft.com/office/officeart/2005/8/layout/vList5"/>
    <dgm:cxn modelId="{19B21AFE-3A7C-496D-AEC8-5EB5FD7B2322}" type="presParOf" srcId="{4D18D223-37F9-4CF9-B511-BAE2F5AA5B85}" destId="{E4E454B2-64EB-4D58-B82A-68043ABD3B2C}" srcOrd="6" destOrd="0" presId="urn:microsoft.com/office/officeart/2005/8/layout/vList5"/>
    <dgm:cxn modelId="{01B8D04B-4E35-4CCE-849D-6BFF04E2AEDF}" type="presParOf" srcId="{E4E454B2-64EB-4D58-B82A-68043ABD3B2C}" destId="{73CDF981-ED10-4B45-9793-6AF9F8951179}" srcOrd="0" destOrd="0" presId="urn:microsoft.com/office/officeart/2005/8/layout/vList5"/>
    <dgm:cxn modelId="{FD2993FB-DA1A-4B7D-A436-93BC3DD4BADB}" type="presParOf" srcId="{E4E454B2-64EB-4D58-B82A-68043ABD3B2C}" destId="{0E0137F7-30D7-4455-B295-F607D553B668}" srcOrd="1" destOrd="0" presId="urn:microsoft.com/office/officeart/2005/8/layout/vList5"/>
    <dgm:cxn modelId="{8A171F1F-F998-453F-B8B2-796C9B7DECA4}" type="presParOf" srcId="{4D18D223-37F9-4CF9-B511-BAE2F5AA5B85}" destId="{E6D712A2-976C-4EDA-92C7-EF174EF9D17B}" srcOrd="7" destOrd="0" presId="urn:microsoft.com/office/officeart/2005/8/layout/vList5"/>
    <dgm:cxn modelId="{E1C303F0-2DA5-4C6C-BB92-C18D191D915E}" type="presParOf" srcId="{4D18D223-37F9-4CF9-B511-BAE2F5AA5B85}" destId="{C4554E1A-32D2-4537-B194-09670C6151F5}" srcOrd="8" destOrd="0" presId="urn:microsoft.com/office/officeart/2005/8/layout/vList5"/>
    <dgm:cxn modelId="{6113567D-407D-4D11-B3A4-3B46704FE00F}" type="presParOf" srcId="{C4554E1A-32D2-4537-B194-09670C6151F5}" destId="{21B9A40D-4743-45C8-BDD9-97B56433FD82}" srcOrd="0" destOrd="0" presId="urn:microsoft.com/office/officeart/2005/8/layout/vList5"/>
    <dgm:cxn modelId="{87FA6E24-DD77-4E5F-AE65-0468457C4D9F}" type="presParOf" srcId="{C4554E1A-32D2-4537-B194-09670C6151F5}" destId="{7C4E4DFB-4F96-4FE2-928D-A8C1C9B92347}" srcOrd="1" destOrd="0" presId="urn:microsoft.com/office/officeart/2005/8/layout/vList5"/>
    <dgm:cxn modelId="{49DACAEF-4FB2-4FB2-B44A-7D44A7E70362}" type="presParOf" srcId="{4D18D223-37F9-4CF9-B511-BAE2F5AA5B85}" destId="{9E72F492-CA0C-4233-967F-D476A2C00B58}" srcOrd="9" destOrd="0" presId="urn:microsoft.com/office/officeart/2005/8/layout/vList5"/>
    <dgm:cxn modelId="{93D08D93-1A1E-4DD0-A9CC-339EF7E4665C}" type="presParOf" srcId="{4D18D223-37F9-4CF9-B511-BAE2F5AA5B85}" destId="{850DA9BF-926F-4C30-B580-DC620C6C76F0}" srcOrd="10" destOrd="0" presId="urn:microsoft.com/office/officeart/2005/8/layout/vList5"/>
    <dgm:cxn modelId="{B96A4CB8-CC56-4326-AD5A-5FB23F5947C8}" type="presParOf" srcId="{850DA9BF-926F-4C30-B580-DC620C6C76F0}" destId="{4B0C8215-90AC-47B2-B7AB-BD58F1CBAD1A}" srcOrd="0" destOrd="0" presId="urn:microsoft.com/office/officeart/2005/8/layout/vList5"/>
    <dgm:cxn modelId="{BD9F0D72-CF39-4F28-8DBB-270F6B17B8AB}" type="presParOf" srcId="{850DA9BF-926F-4C30-B580-DC620C6C76F0}" destId="{F4296490-9465-48A8-9BA2-C2F7413D3473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EBDC9E8-8FCA-437F-82DF-B49ECEEBA55A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E2126F-E953-468E-A6BA-E70C35CB13AE}">
      <dgm:prSet phldrT="[Текст]" custT="1"/>
      <dgm:spPr/>
      <dgm:t>
        <a:bodyPr/>
        <a:lstStyle/>
        <a:p>
          <a:r>
            <a:rPr lang="ru-RU" altLang="ru-RU" sz="1600" dirty="0" smtClean="0">
              <a:solidFill>
                <a:schemeClr val="tx1"/>
              </a:solidFill>
              <a:latin typeface="+mn-lt"/>
            </a:rPr>
            <a:t>Проведен анализ эмпирического опыта экологического  образования</a:t>
          </a:r>
          <a:endParaRPr lang="ru-RU" sz="1600" dirty="0">
            <a:solidFill>
              <a:schemeClr val="tx1"/>
            </a:solidFill>
            <a:latin typeface="+mn-lt"/>
          </a:endParaRPr>
        </a:p>
      </dgm:t>
    </dgm:pt>
    <dgm:pt modelId="{AC29ED91-68E0-418E-97E7-77AEC4A1FEF2}" type="parTrans" cxnId="{70D946E6-6CBF-443C-AB3D-63BE305F51C8}">
      <dgm:prSet/>
      <dgm:spPr/>
      <dgm:t>
        <a:bodyPr/>
        <a:lstStyle/>
        <a:p>
          <a:endParaRPr lang="ru-RU"/>
        </a:p>
      </dgm:t>
    </dgm:pt>
    <dgm:pt modelId="{B1D26926-E6FD-4327-A807-BBB3D9A3F376}" type="sibTrans" cxnId="{70D946E6-6CBF-443C-AB3D-63BE305F51C8}">
      <dgm:prSet/>
      <dgm:spPr/>
      <dgm:t>
        <a:bodyPr/>
        <a:lstStyle/>
        <a:p>
          <a:endParaRPr lang="ru-RU"/>
        </a:p>
      </dgm:t>
    </dgm:pt>
    <dgm:pt modelId="{61C15A5A-05A1-4C33-8F91-7BF968722450}">
      <dgm:prSet phldrT="[Текст]" custT="1"/>
      <dgm:spPr/>
      <dgm:t>
        <a:bodyPr/>
        <a:lstStyle/>
        <a:p>
          <a:r>
            <a:rPr lang="ru-RU" altLang="ru-RU" sz="1600" dirty="0" smtClean="0">
              <a:solidFill>
                <a:schemeClr val="tx1"/>
              </a:solidFill>
              <a:latin typeface="+mn-lt"/>
            </a:rPr>
            <a:t>Подготовлен комплект инновационных образовательных программ, направленных на формирование экологической культуры учащихся</a:t>
          </a:r>
          <a:endParaRPr lang="ru-RU" sz="1600" dirty="0">
            <a:solidFill>
              <a:schemeClr val="tx1"/>
            </a:solidFill>
            <a:latin typeface="+mn-lt"/>
          </a:endParaRPr>
        </a:p>
      </dgm:t>
    </dgm:pt>
    <dgm:pt modelId="{FCCCE538-0ACE-482E-AB0F-F5FF86B83AFB}" type="parTrans" cxnId="{18A7D550-6F9B-4546-881F-8B0ED801B74F}">
      <dgm:prSet/>
      <dgm:spPr/>
      <dgm:t>
        <a:bodyPr/>
        <a:lstStyle/>
        <a:p>
          <a:endParaRPr lang="ru-RU"/>
        </a:p>
      </dgm:t>
    </dgm:pt>
    <dgm:pt modelId="{C3FDC861-DC1C-4127-93EE-7CA43C749E41}" type="sibTrans" cxnId="{18A7D550-6F9B-4546-881F-8B0ED801B74F}">
      <dgm:prSet/>
      <dgm:spPr/>
      <dgm:t>
        <a:bodyPr/>
        <a:lstStyle/>
        <a:p>
          <a:endParaRPr lang="ru-RU"/>
        </a:p>
      </dgm:t>
    </dgm:pt>
    <dgm:pt modelId="{CEEA34E7-8BA4-4C49-A909-5F34BDE9925A}">
      <dgm:prSet phldrT="[Текст]" custT="1"/>
      <dgm:spPr/>
      <dgm:t>
        <a:bodyPr/>
        <a:lstStyle/>
        <a:p>
          <a:r>
            <a:rPr lang="ru-RU" altLang="ru-RU" sz="1600" dirty="0" smtClean="0">
              <a:solidFill>
                <a:schemeClr val="tx1"/>
              </a:solidFill>
              <a:latin typeface="+mn-lt"/>
            </a:rPr>
            <a:t>Разработано методическое пособие</a:t>
          </a:r>
          <a:endParaRPr lang="ru-RU" sz="1600" dirty="0">
            <a:solidFill>
              <a:schemeClr val="tx1"/>
            </a:solidFill>
            <a:latin typeface="+mn-lt"/>
          </a:endParaRPr>
        </a:p>
      </dgm:t>
    </dgm:pt>
    <dgm:pt modelId="{13E9A956-D1B0-4837-80C1-F55819FA07CF}" type="parTrans" cxnId="{A5E5F04E-7C36-453A-8A17-C0D0D7E779C9}">
      <dgm:prSet/>
      <dgm:spPr/>
      <dgm:t>
        <a:bodyPr/>
        <a:lstStyle/>
        <a:p>
          <a:endParaRPr lang="ru-RU"/>
        </a:p>
      </dgm:t>
    </dgm:pt>
    <dgm:pt modelId="{75293128-6486-4C1B-A360-353C431451B6}" type="sibTrans" cxnId="{A5E5F04E-7C36-453A-8A17-C0D0D7E779C9}">
      <dgm:prSet/>
      <dgm:spPr/>
      <dgm:t>
        <a:bodyPr/>
        <a:lstStyle/>
        <a:p>
          <a:endParaRPr lang="ru-RU"/>
        </a:p>
      </dgm:t>
    </dgm:pt>
    <dgm:pt modelId="{DB881563-E2FA-4B4F-8DAF-77FD8ABDC7E6}">
      <dgm:prSet phldrT="[Текст]" custT="1"/>
      <dgm:spPr/>
      <dgm:t>
        <a:bodyPr/>
        <a:lstStyle/>
        <a:p>
          <a:r>
            <a:rPr lang="ru-RU" altLang="ru-RU" sz="1600" dirty="0" smtClean="0">
              <a:solidFill>
                <a:schemeClr val="tx1"/>
              </a:solidFill>
              <a:latin typeface="+mn-lt"/>
            </a:rPr>
            <a:t>Разработана модель экологического образования на культурологической основе учащихся в системе дополнительного образования</a:t>
          </a:r>
          <a:endParaRPr lang="ru-RU" sz="1600" dirty="0">
            <a:solidFill>
              <a:schemeClr val="tx1"/>
            </a:solidFill>
            <a:latin typeface="+mn-lt"/>
          </a:endParaRPr>
        </a:p>
      </dgm:t>
    </dgm:pt>
    <dgm:pt modelId="{D54D0443-5F7F-4781-AC57-3D94BF17CF53}" type="parTrans" cxnId="{EE9844C8-8567-4975-BD84-473822116035}">
      <dgm:prSet/>
      <dgm:spPr/>
      <dgm:t>
        <a:bodyPr/>
        <a:lstStyle/>
        <a:p>
          <a:endParaRPr lang="ru-RU"/>
        </a:p>
      </dgm:t>
    </dgm:pt>
    <dgm:pt modelId="{CBE49D66-8DDC-41EC-959C-05BFFABB0FDD}" type="sibTrans" cxnId="{EE9844C8-8567-4975-BD84-473822116035}">
      <dgm:prSet/>
      <dgm:spPr/>
      <dgm:t>
        <a:bodyPr/>
        <a:lstStyle/>
        <a:p>
          <a:endParaRPr lang="ru-RU"/>
        </a:p>
      </dgm:t>
    </dgm:pt>
    <dgm:pt modelId="{2E324A42-E6DF-43B2-AC52-CE74161690D7}" type="pres">
      <dgm:prSet presAssocID="{FEBDC9E8-8FCA-437F-82DF-B49ECEEBA55A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4228C0-2665-4238-AFA3-7A8E93C253C8}" type="pres">
      <dgm:prSet presAssocID="{E7E2126F-E953-468E-A6BA-E70C35CB13AE}" presName="node" presStyleLbl="node1" presStyleIdx="0" presStyleCnt="4" custScaleY="117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EFAB4A-03FB-446D-81A3-FFD8311673F9}" type="pres">
      <dgm:prSet presAssocID="{B1D26926-E6FD-4327-A807-BBB3D9A3F376}" presName="sibTrans" presStyleLbl="sibTrans2D1" presStyleIdx="0" presStyleCnt="3"/>
      <dgm:spPr/>
      <dgm:t>
        <a:bodyPr/>
        <a:lstStyle/>
        <a:p>
          <a:endParaRPr lang="ru-RU"/>
        </a:p>
      </dgm:t>
    </dgm:pt>
    <dgm:pt modelId="{A1F660EC-1491-4B7D-BC9B-C3F7D12A3843}" type="pres">
      <dgm:prSet presAssocID="{B1D26926-E6FD-4327-A807-BBB3D9A3F37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35750D44-6288-4224-A355-2BE361C8D0FF}" type="pres">
      <dgm:prSet presAssocID="{DB881563-E2FA-4B4F-8DAF-77FD8ABDC7E6}" presName="node" presStyleLbl="node1" presStyleIdx="1" presStyleCnt="4" custScaleY="201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03317D-C160-44B7-89F3-B258BDF30EF6}" type="pres">
      <dgm:prSet presAssocID="{CBE49D66-8DDC-41EC-959C-05BFFABB0FDD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7C1BE1A-F39E-4524-908F-A193207F9364}" type="pres">
      <dgm:prSet presAssocID="{CBE49D66-8DDC-41EC-959C-05BFFABB0FDD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3DFD96C6-F6FF-4D97-AB42-91B9916C2ACC}" type="pres">
      <dgm:prSet presAssocID="{61C15A5A-05A1-4C33-8F91-7BF968722450}" presName="node" presStyleLbl="node1" presStyleIdx="2" presStyleCnt="4" custScaleY="227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15EC-73FE-46DF-A29D-6B59425D07CD}" type="pres">
      <dgm:prSet presAssocID="{C3FDC861-DC1C-4127-93EE-7CA43C749E41}" presName="sibTrans" presStyleLbl="sibTrans2D1" presStyleIdx="2" presStyleCnt="3"/>
      <dgm:spPr/>
      <dgm:t>
        <a:bodyPr/>
        <a:lstStyle/>
        <a:p>
          <a:endParaRPr lang="ru-RU"/>
        </a:p>
      </dgm:t>
    </dgm:pt>
    <dgm:pt modelId="{FB98C700-5E08-4800-A064-2998231189DC}" type="pres">
      <dgm:prSet presAssocID="{C3FDC861-DC1C-4127-93EE-7CA43C749E41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98F020FB-85E0-421D-867E-EE3567E69526}" type="pres">
      <dgm:prSet presAssocID="{CEEA34E7-8BA4-4C49-A909-5F34BDE9925A}" presName="node" presStyleLbl="node1" presStyleIdx="3" presStyleCnt="4" custScaleY="95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AADB29-CDF6-4993-B666-A0C77FD72815}" type="presOf" srcId="{C3FDC861-DC1C-4127-93EE-7CA43C749E41}" destId="{FB98C700-5E08-4800-A064-2998231189DC}" srcOrd="1" destOrd="0" presId="urn:microsoft.com/office/officeart/2005/8/layout/process2"/>
    <dgm:cxn modelId="{A5E5F04E-7C36-453A-8A17-C0D0D7E779C9}" srcId="{FEBDC9E8-8FCA-437F-82DF-B49ECEEBA55A}" destId="{CEEA34E7-8BA4-4C49-A909-5F34BDE9925A}" srcOrd="3" destOrd="0" parTransId="{13E9A956-D1B0-4837-80C1-F55819FA07CF}" sibTransId="{75293128-6486-4C1B-A360-353C431451B6}"/>
    <dgm:cxn modelId="{07902CDF-B2DB-4D09-9FF4-A0455182614F}" type="presOf" srcId="{FEBDC9E8-8FCA-437F-82DF-B49ECEEBA55A}" destId="{2E324A42-E6DF-43B2-AC52-CE74161690D7}" srcOrd="0" destOrd="0" presId="urn:microsoft.com/office/officeart/2005/8/layout/process2"/>
    <dgm:cxn modelId="{43622983-915C-43D6-AE1D-B0D0944E1251}" type="presOf" srcId="{B1D26926-E6FD-4327-A807-BBB3D9A3F376}" destId="{A1F660EC-1491-4B7D-BC9B-C3F7D12A3843}" srcOrd="1" destOrd="0" presId="urn:microsoft.com/office/officeart/2005/8/layout/process2"/>
    <dgm:cxn modelId="{F33F4CD5-3097-4CDA-AD9D-D3A5668E9C72}" type="presOf" srcId="{CEEA34E7-8BA4-4C49-A909-5F34BDE9925A}" destId="{98F020FB-85E0-421D-867E-EE3567E69526}" srcOrd="0" destOrd="0" presId="urn:microsoft.com/office/officeart/2005/8/layout/process2"/>
    <dgm:cxn modelId="{50AC2954-8AAA-4577-807A-4632CE8CAAA6}" type="presOf" srcId="{DB881563-E2FA-4B4F-8DAF-77FD8ABDC7E6}" destId="{35750D44-6288-4224-A355-2BE361C8D0FF}" srcOrd="0" destOrd="0" presId="urn:microsoft.com/office/officeart/2005/8/layout/process2"/>
    <dgm:cxn modelId="{BA4763ED-2978-4A8A-877D-194966C4FB44}" type="presOf" srcId="{B1D26926-E6FD-4327-A807-BBB3D9A3F376}" destId="{4DEFAB4A-03FB-446D-81A3-FFD8311673F9}" srcOrd="0" destOrd="0" presId="urn:microsoft.com/office/officeart/2005/8/layout/process2"/>
    <dgm:cxn modelId="{EE9844C8-8567-4975-BD84-473822116035}" srcId="{FEBDC9E8-8FCA-437F-82DF-B49ECEEBA55A}" destId="{DB881563-E2FA-4B4F-8DAF-77FD8ABDC7E6}" srcOrd="1" destOrd="0" parTransId="{D54D0443-5F7F-4781-AC57-3D94BF17CF53}" sibTransId="{CBE49D66-8DDC-41EC-959C-05BFFABB0FDD}"/>
    <dgm:cxn modelId="{926F9DA5-CC9B-46ED-AA0B-B63407B3B578}" type="presOf" srcId="{61C15A5A-05A1-4C33-8F91-7BF968722450}" destId="{3DFD96C6-F6FF-4D97-AB42-91B9916C2ACC}" srcOrd="0" destOrd="0" presId="urn:microsoft.com/office/officeart/2005/8/layout/process2"/>
    <dgm:cxn modelId="{70D946E6-6CBF-443C-AB3D-63BE305F51C8}" srcId="{FEBDC9E8-8FCA-437F-82DF-B49ECEEBA55A}" destId="{E7E2126F-E953-468E-A6BA-E70C35CB13AE}" srcOrd="0" destOrd="0" parTransId="{AC29ED91-68E0-418E-97E7-77AEC4A1FEF2}" sibTransId="{B1D26926-E6FD-4327-A807-BBB3D9A3F376}"/>
    <dgm:cxn modelId="{7E678028-6173-4012-8CF4-D3850C9504ED}" type="presOf" srcId="{E7E2126F-E953-468E-A6BA-E70C35CB13AE}" destId="{BE4228C0-2665-4238-AFA3-7A8E93C253C8}" srcOrd="0" destOrd="0" presId="urn:microsoft.com/office/officeart/2005/8/layout/process2"/>
    <dgm:cxn modelId="{1EB31FAA-76B9-405E-9FA4-721DA561DBDD}" type="presOf" srcId="{C3FDC861-DC1C-4127-93EE-7CA43C749E41}" destId="{ADD415EC-73FE-46DF-A29D-6B59425D07CD}" srcOrd="0" destOrd="0" presId="urn:microsoft.com/office/officeart/2005/8/layout/process2"/>
    <dgm:cxn modelId="{18A7D550-6F9B-4546-881F-8B0ED801B74F}" srcId="{FEBDC9E8-8FCA-437F-82DF-B49ECEEBA55A}" destId="{61C15A5A-05A1-4C33-8F91-7BF968722450}" srcOrd="2" destOrd="0" parTransId="{FCCCE538-0ACE-482E-AB0F-F5FF86B83AFB}" sibTransId="{C3FDC861-DC1C-4127-93EE-7CA43C749E41}"/>
    <dgm:cxn modelId="{4318481F-97DE-453D-A21C-7BC144B0CC55}" type="presOf" srcId="{CBE49D66-8DDC-41EC-959C-05BFFABB0FDD}" destId="{37C1BE1A-F39E-4524-908F-A193207F9364}" srcOrd="1" destOrd="0" presId="urn:microsoft.com/office/officeart/2005/8/layout/process2"/>
    <dgm:cxn modelId="{1FFA87E6-F0A4-4AB3-96FD-4AEDC875650E}" type="presOf" srcId="{CBE49D66-8DDC-41EC-959C-05BFFABB0FDD}" destId="{A003317D-C160-44B7-89F3-B258BDF30EF6}" srcOrd="0" destOrd="0" presId="urn:microsoft.com/office/officeart/2005/8/layout/process2"/>
    <dgm:cxn modelId="{472EB172-3EF3-4A65-9339-A4AD1AE2C43C}" type="presParOf" srcId="{2E324A42-E6DF-43B2-AC52-CE74161690D7}" destId="{BE4228C0-2665-4238-AFA3-7A8E93C253C8}" srcOrd="0" destOrd="0" presId="urn:microsoft.com/office/officeart/2005/8/layout/process2"/>
    <dgm:cxn modelId="{9CA1966C-E987-4468-8878-2465B6F1141D}" type="presParOf" srcId="{2E324A42-E6DF-43B2-AC52-CE74161690D7}" destId="{4DEFAB4A-03FB-446D-81A3-FFD8311673F9}" srcOrd="1" destOrd="0" presId="urn:microsoft.com/office/officeart/2005/8/layout/process2"/>
    <dgm:cxn modelId="{A875D0C3-D009-47C8-9B32-B7E0D8E81B0C}" type="presParOf" srcId="{4DEFAB4A-03FB-446D-81A3-FFD8311673F9}" destId="{A1F660EC-1491-4B7D-BC9B-C3F7D12A3843}" srcOrd="0" destOrd="0" presId="urn:microsoft.com/office/officeart/2005/8/layout/process2"/>
    <dgm:cxn modelId="{B7479F93-C04F-4A2D-A268-9FE901478702}" type="presParOf" srcId="{2E324A42-E6DF-43B2-AC52-CE74161690D7}" destId="{35750D44-6288-4224-A355-2BE361C8D0FF}" srcOrd="2" destOrd="0" presId="urn:microsoft.com/office/officeart/2005/8/layout/process2"/>
    <dgm:cxn modelId="{E1B461C6-ED9A-4F2C-83D5-8E5B4A9F5E76}" type="presParOf" srcId="{2E324A42-E6DF-43B2-AC52-CE74161690D7}" destId="{A003317D-C160-44B7-89F3-B258BDF30EF6}" srcOrd="3" destOrd="0" presId="urn:microsoft.com/office/officeart/2005/8/layout/process2"/>
    <dgm:cxn modelId="{942A36CE-22AA-4339-8E36-D6355F2C4F5F}" type="presParOf" srcId="{A003317D-C160-44B7-89F3-B258BDF30EF6}" destId="{37C1BE1A-F39E-4524-908F-A193207F9364}" srcOrd="0" destOrd="0" presId="urn:microsoft.com/office/officeart/2005/8/layout/process2"/>
    <dgm:cxn modelId="{E11E38F9-EECD-44A6-8F06-B23D7926DCC6}" type="presParOf" srcId="{2E324A42-E6DF-43B2-AC52-CE74161690D7}" destId="{3DFD96C6-F6FF-4D97-AB42-91B9916C2ACC}" srcOrd="4" destOrd="0" presId="urn:microsoft.com/office/officeart/2005/8/layout/process2"/>
    <dgm:cxn modelId="{0C1F3C4D-72CC-49C1-A0C1-BFEA503EF2AA}" type="presParOf" srcId="{2E324A42-E6DF-43B2-AC52-CE74161690D7}" destId="{ADD415EC-73FE-46DF-A29D-6B59425D07CD}" srcOrd="5" destOrd="0" presId="urn:microsoft.com/office/officeart/2005/8/layout/process2"/>
    <dgm:cxn modelId="{2FAF7D45-01D8-4EB9-B9B3-9E2CA0B614D8}" type="presParOf" srcId="{ADD415EC-73FE-46DF-A29D-6B59425D07CD}" destId="{FB98C700-5E08-4800-A064-2998231189DC}" srcOrd="0" destOrd="0" presId="urn:microsoft.com/office/officeart/2005/8/layout/process2"/>
    <dgm:cxn modelId="{4AAA6838-976E-45A8-B273-6E337FD13D8F}" type="presParOf" srcId="{2E324A42-E6DF-43B2-AC52-CE74161690D7}" destId="{98F020FB-85E0-421D-867E-EE3567E69526}" srcOrd="6" destOrd="0" presId="urn:microsoft.com/office/officeart/2005/8/layout/process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2B0AB36-ECBC-4C7F-89C5-A435AABEF5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E9556D-1798-419F-9988-C23279493074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Содержание работы:</a:t>
          </a:r>
          <a:endParaRPr lang="ru-RU" dirty="0"/>
        </a:p>
      </dgm:t>
    </dgm:pt>
    <dgm:pt modelId="{6BD958F0-B7EF-41F3-94F5-AC834920FC30}" type="parTrans" cxnId="{3F09C522-1276-4338-8DA2-D1FACB0DCE6D}">
      <dgm:prSet/>
      <dgm:spPr/>
      <dgm:t>
        <a:bodyPr/>
        <a:lstStyle/>
        <a:p>
          <a:endParaRPr lang="ru-RU"/>
        </a:p>
      </dgm:t>
    </dgm:pt>
    <dgm:pt modelId="{F2828EAA-D41B-48BD-9DA3-5CC894A70FA4}" type="sibTrans" cxnId="{3F09C522-1276-4338-8DA2-D1FACB0DCE6D}">
      <dgm:prSet/>
      <dgm:spPr/>
      <dgm:t>
        <a:bodyPr/>
        <a:lstStyle/>
        <a:p>
          <a:endParaRPr lang="ru-RU"/>
        </a:p>
      </dgm:t>
    </dgm:pt>
    <dgm:pt modelId="{0656A944-D388-4304-B530-72E39F24AA9E}">
      <dgm:prSet phldrT="[Текст]"/>
      <dgm:spPr/>
      <dgm:t>
        <a:bodyPr/>
        <a:lstStyle/>
        <a:p>
          <a:r>
            <a:rPr lang="ru-RU" dirty="0" smtClean="0"/>
            <a:t>реализация концептуальных положений процесса  формирования экологической культуры учащихся, апробация программ и инновационных педагогических технологий в учреждениях дополнительного образования детей</a:t>
          </a:r>
          <a:endParaRPr lang="ru-RU" dirty="0"/>
        </a:p>
      </dgm:t>
    </dgm:pt>
    <dgm:pt modelId="{07A4D60E-DE8B-4403-910C-4F1A382DD8EF}" type="parTrans" cxnId="{A6801918-48CC-4904-A410-AB105F119068}">
      <dgm:prSet/>
      <dgm:spPr/>
      <dgm:t>
        <a:bodyPr/>
        <a:lstStyle/>
        <a:p>
          <a:endParaRPr lang="ru-RU"/>
        </a:p>
      </dgm:t>
    </dgm:pt>
    <dgm:pt modelId="{C66E6699-8CCD-422F-B682-C3989B2F6834}" type="sibTrans" cxnId="{A6801918-48CC-4904-A410-AB105F119068}">
      <dgm:prSet/>
      <dgm:spPr/>
      <dgm:t>
        <a:bodyPr/>
        <a:lstStyle/>
        <a:p>
          <a:endParaRPr lang="ru-RU"/>
        </a:p>
      </dgm:t>
    </dgm:pt>
    <dgm:pt modelId="{4962F64C-BD90-4EB8-8938-7FE2103B9710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Отчетные материалы:</a:t>
          </a:r>
          <a:endParaRPr lang="ru-RU" dirty="0"/>
        </a:p>
      </dgm:t>
    </dgm:pt>
    <dgm:pt modelId="{CBD53F1B-48AC-46EC-B8C5-B9DD8225F6A5}" type="parTrans" cxnId="{628A8B23-C7BE-45AA-BE59-E5A93D6DDC91}">
      <dgm:prSet/>
      <dgm:spPr/>
      <dgm:t>
        <a:bodyPr/>
        <a:lstStyle/>
        <a:p>
          <a:endParaRPr lang="ru-RU"/>
        </a:p>
      </dgm:t>
    </dgm:pt>
    <dgm:pt modelId="{BAECA431-18D6-48E9-B792-72858054C3DE}" type="sibTrans" cxnId="{628A8B23-C7BE-45AA-BE59-E5A93D6DDC91}">
      <dgm:prSet/>
      <dgm:spPr/>
      <dgm:t>
        <a:bodyPr/>
        <a:lstStyle/>
        <a:p>
          <a:endParaRPr lang="ru-RU"/>
        </a:p>
      </dgm:t>
    </dgm:pt>
    <dgm:pt modelId="{990C2A72-F681-48CA-B7BD-A0E7750EDD50}">
      <dgm:prSet phldrT="[Текст]"/>
      <dgm:spPr/>
      <dgm:t>
        <a:bodyPr/>
        <a:lstStyle/>
        <a:p>
          <a:r>
            <a:rPr lang="ru-RU" smtClean="0"/>
            <a:t>мониторинг апробации  программ и инновационных педагогических технологий экологического развития личности в учреждениях дополнительного образования детей</a:t>
          </a:r>
          <a:endParaRPr lang="ru-RU" dirty="0"/>
        </a:p>
      </dgm:t>
    </dgm:pt>
    <dgm:pt modelId="{2D9D444A-0A7D-4E2F-97B2-0743D96369D8}" type="parTrans" cxnId="{FD928411-5E26-48AB-AA06-9B0C9305B67F}">
      <dgm:prSet/>
      <dgm:spPr/>
      <dgm:t>
        <a:bodyPr/>
        <a:lstStyle/>
        <a:p>
          <a:endParaRPr lang="ru-RU"/>
        </a:p>
      </dgm:t>
    </dgm:pt>
    <dgm:pt modelId="{0D6EC549-B8C0-4255-8DF2-71DE9D6EE32A}" type="sibTrans" cxnId="{FD928411-5E26-48AB-AA06-9B0C9305B67F}">
      <dgm:prSet/>
      <dgm:spPr/>
      <dgm:t>
        <a:bodyPr/>
        <a:lstStyle/>
        <a:p>
          <a:endParaRPr lang="ru-RU"/>
        </a:p>
      </dgm:t>
    </dgm:pt>
    <dgm:pt modelId="{139FB612-1D16-4BBB-B33B-276AFE7632CB}" type="pres">
      <dgm:prSet presAssocID="{92B0AB36-ECBC-4C7F-89C5-A435AABEF5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E6DAA3-1CE3-4FB3-9A1F-40D2C0B45A43}" type="pres">
      <dgm:prSet presAssocID="{B7E9556D-1798-419F-9988-C2327949307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96E91-994F-4B54-A951-A30CBC3CAE03}" type="pres">
      <dgm:prSet presAssocID="{B7E9556D-1798-419F-9988-C2327949307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B4F0D3-9E48-4D60-9240-41437F003E30}" type="pres">
      <dgm:prSet presAssocID="{4962F64C-BD90-4EB8-8938-7FE2103B971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E99BC-3007-4F61-9EB4-0DB87D15734F}" type="pres">
      <dgm:prSet presAssocID="{4962F64C-BD90-4EB8-8938-7FE2103B971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D38B39-E4FD-4531-8E10-ADD47B097589}" type="presOf" srcId="{0656A944-D388-4304-B530-72E39F24AA9E}" destId="{76A96E91-994F-4B54-A951-A30CBC3CAE03}" srcOrd="0" destOrd="0" presId="urn:microsoft.com/office/officeart/2005/8/layout/vList2"/>
    <dgm:cxn modelId="{FD928411-5E26-48AB-AA06-9B0C9305B67F}" srcId="{4962F64C-BD90-4EB8-8938-7FE2103B9710}" destId="{990C2A72-F681-48CA-B7BD-A0E7750EDD50}" srcOrd="0" destOrd="0" parTransId="{2D9D444A-0A7D-4E2F-97B2-0743D96369D8}" sibTransId="{0D6EC549-B8C0-4255-8DF2-71DE9D6EE32A}"/>
    <dgm:cxn modelId="{AE33F571-2003-44AC-B72B-E323D4C47977}" type="presOf" srcId="{4962F64C-BD90-4EB8-8938-7FE2103B9710}" destId="{AAB4F0D3-9E48-4D60-9240-41437F003E30}" srcOrd="0" destOrd="0" presId="urn:microsoft.com/office/officeart/2005/8/layout/vList2"/>
    <dgm:cxn modelId="{7877AAC6-C2A9-4CA2-9B9E-28A9B183926B}" type="presOf" srcId="{B7E9556D-1798-419F-9988-C23279493074}" destId="{B2E6DAA3-1CE3-4FB3-9A1F-40D2C0B45A43}" srcOrd="0" destOrd="0" presId="urn:microsoft.com/office/officeart/2005/8/layout/vList2"/>
    <dgm:cxn modelId="{A6801918-48CC-4904-A410-AB105F119068}" srcId="{B7E9556D-1798-419F-9988-C23279493074}" destId="{0656A944-D388-4304-B530-72E39F24AA9E}" srcOrd="0" destOrd="0" parTransId="{07A4D60E-DE8B-4403-910C-4F1A382DD8EF}" sibTransId="{C66E6699-8CCD-422F-B682-C3989B2F6834}"/>
    <dgm:cxn modelId="{5DBC16CA-0FA8-441A-9CE2-7776212F08FE}" type="presOf" srcId="{92B0AB36-ECBC-4C7F-89C5-A435AABEF5CC}" destId="{139FB612-1D16-4BBB-B33B-276AFE7632CB}" srcOrd="0" destOrd="0" presId="urn:microsoft.com/office/officeart/2005/8/layout/vList2"/>
    <dgm:cxn modelId="{3F09C522-1276-4338-8DA2-D1FACB0DCE6D}" srcId="{92B0AB36-ECBC-4C7F-89C5-A435AABEF5CC}" destId="{B7E9556D-1798-419F-9988-C23279493074}" srcOrd="0" destOrd="0" parTransId="{6BD958F0-B7EF-41F3-94F5-AC834920FC30}" sibTransId="{F2828EAA-D41B-48BD-9DA3-5CC894A70FA4}"/>
    <dgm:cxn modelId="{3CF83CAA-87F9-4FE3-B09B-8D7E4EB347BC}" type="presOf" srcId="{990C2A72-F681-48CA-B7BD-A0E7750EDD50}" destId="{721E99BC-3007-4F61-9EB4-0DB87D15734F}" srcOrd="0" destOrd="0" presId="urn:microsoft.com/office/officeart/2005/8/layout/vList2"/>
    <dgm:cxn modelId="{628A8B23-C7BE-45AA-BE59-E5A93D6DDC91}" srcId="{92B0AB36-ECBC-4C7F-89C5-A435AABEF5CC}" destId="{4962F64C-BD90-4EB8-8938-7FE2103B9710}" srcOrd="1" destOrd="0" parTransId="{CBD53F1B-48AC-46EC-B8C5-B9DD8225F6A5}" sibTransId="{BAECA431-18D6-48E9-B792-72858054C3DE}"/>
    <dgm:cxn modelId="{46F03473-01B7-4C02-8442-FE568A9BF342}" type="presParOf" srcId="{139FB612-1D16-4BBB-B33B-276AFE7632CB}" destId="{B2E6DAA3-1CE3-4FB3-9A1F-40D2C0B45A43}" srcOrd="0" destOrd="0" presId="urn:microsoft.com/office/officeart/2005/8/layout/vList2"/>
    <dgm:cxn modelId="{E3FE4631-E1F1-4B92-838D-D4126966799E}" type="presParOf" srcId="{139FB612-1D16-4BBB-B33B-276AFE7632CB}" destId="{76A96E91-994F-4B54-A951-A30CBC3CAE03}" srcOrd="1" destOrd="0" presId="urn:microsoft.com/office/officeart/2005/8/layout/vList2"/>
    <dgm:cxn modelId="{E642EF84-3834-45E8-8B7B-772774886225}" type="presParOf" srcId="{139FB612-1D16-4BBB-B33B-276AFE7632CB}" destId="{AAB4F0D3-9E48-4D60-9240-41437F003E30}" srcOrd="2" destOrd="0" presId="urn:microsoft.com/office/officeart/2005/8/layout/vList2"/>
    <dgm:cxn modelId="{C9718729-36A3-42D1-B8E6-9040B831E019}" type="presParOf" srcId="{139FB612-1D16-4BBB-B33B-276AFE7632CB}" destId="{721E99BC-3007-4F61-9EB4-0DB87D15734F}" srcOrd="3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2B0AB36-ECBC-4C7F-89C5-A435AABEF5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E9556D-1798-419F-9988-C23279493074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Содержание работы:</a:t>
          </a:r>
          <a:endParaRPr lang="ru-RU" dirty="0"/>
        </a:p>
      </dgm:t>
    </dgm:pt>
    <dgm:pt modelId="{6BD958F0-B7EF-41F3-94F5-AC834920FC30}" type="parTrans" cxnId="{3F09C522-1276-4338-8DA2-D1FACB0DCE6D}">
      <dgm:prSet/>
      <dgm:spPr/>
      <dgm:t>
        <a:bodyPr/>
        <a:lstStyle/>
        <a:p>
          <a:endParaRPr lang="ru-RU"/>
        </a:p>
      </dgm:t>
    </dgm:pt>
    <dgm:pt modelId="{F2828EAA-D41B-48BD-9DA3-5CC894A70FA4}" type="sibTrans" cxnId="{3F09C522-1276-4338-8DA2-D1FACB0DCE6D}">
      <dgm:prSet/>
      <dgm:spPr/>
      <dgm:t>
        <a:bodyPr/>
        <a:lstStyle/>
        <a:p>
          <a:endParaRPr lang="ru-RU"/>
        </a:p>
      </dgm:t>
    </dgm:pt>
    <dgm:pt modelId="{0656A944-D388-4304-B530-72E39F24AA9E}">
      <dgm:prSet phldrT="[Текст]"/>
      <dgm:spPr/>
      <dgm:t>
        <a:bodyPr/>
        <a:lstStyle/>
        <a:p>
          <a:r>
            <a:rPr lang="ru-RU" dirty="0" smtClean="0"/>
            <a:t>корректировка концептуальных положений исследования; обоснование принципов и условий реализации  модели  формирования экологической культуры учащихся в практике учреждений дополнительного образования; обобщение экспериментального опыта, оценка его эффективности и выработка практических рекомендаций по его применению в других образовательных </a:t>
          </a:r>
          <a:r>
            <a:rPr lang="ru-RU" dirty="0" smtClean="0"/>
            <a:t>организациях</a:t>
          </a:r>
          <a:endParaRPr lang="ru-RU" dirty="0"/>
        </a:p>
      </dgm:t>
    </dgm:pt>
    <dgm:pt modelId="{07A4D60E-DE8B-4403-910C-4F1A382DD8EF}" type="parTrans" cxnId="{A6801918-48CC-4904-A410-AB105F119068}">
      <dgm:prSet/>
      <dgm:spPr/>
      <dgm:t>
        <a:bodyPr/>
        <a:lstStyle/>
        <a:p>
          <a:endParaRPr lang="ru-RU"/>
        </a:p>
      </dgm:t>
    </dgm:pt>
    <dgm:pt modelId="{C66E6699-8CCD-422F-B682-C3989B2F6834}" type="sibTrans" cxnId="{A6801918-48CC-4904-A410-AB105F119068}">
      <dgm:prSet/>
      <dgm:spPr/>
      <dgm:t>
        <a:bodyPr/>
        <a:lstStyle/>
        <a:p>
          <a:endParaRPr lang="ru-RU"/>
        </a:p>
      </dgm:t>
    </dgm:pt>
    <dgm:pt modelId="{4962F64C-BD90-4EB8-8938-7FE2103B9710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Отчетные материалы:</a:t>
          </a:r>
          <a:endParaRPr lang="ru-RU" dirty="0"/>
        </a:p>
      </dgm:t>
    </dgm:pt>
    <dgm:pt modelId="{CBD53F1B-48AC-46EC-B8C5-B9DD8225F6A5}" type="parTrans" cxnId="{628A8B23-C7BE-45AA-BE59-E5A93D6DDC91}">
      <dgm:prSet/>
      <dgm:spPr/>
      <dgm:t>
        <a:bodyPr/>
        <a:lstStyle/>
        <a:p>
          <a:endParaRPr lang="ru-RU"/>
        </a:p>
      </dgm:t>
    </dgm:pt>
    <dgm:pt modelId="{BAECA431-18D6-48E9-B792-72858054C3DE}" type="sibTrans" cxnId="{628A8B23-C7BE-45AA-BE59-E5A93D6DDC91}">
      <dgm:prSet/>
      <dgm:spPr/>
      <dgm:t>
        <a:bodyPr/>
        <a:lstStyle/>
        <a:p>
          <a:endParaRPr lang="ru-RU"/>
        </a:p>
      </dgm:t>
    </dgm:pt>
    <dgm:pt modelId="{990C2A72-F681-48CA-B7BD-A0E7750EDD50}">
      <dgm:prSet phldrT="[Текст]"/>
      <dgm:spPr/>
      <dgm:t>
        <a:bodyPr/>
        <a:lstStyle/>
        <a:p>
          <a:r>
            <a:rPr lang="ru-RU" dirty="0" smtClean="0"/>
            <a:t>научный отчет</a:t>
          </a:r>
          <a:endParaRPr lang="ru-RU" dirty="0"/>
        </a:p>
      </dgm:t>
    </dgm:pt>
    <dgm:pt modelId="{2D9D444A-0A7D-4E2F-97B2-0743D96369D8}" type="parTrans" cxnId="{FD928411-5E26-48AB-AA06-9B0C9305B67F}">
      <dgm:prSet/>
      <dgm:spPr/>
      <dgm:t>
        <a:bodyPr/>
        <a:lstStyle/>
        <a:p>
          <a:endParaRPr lang="ru-RU"/>
        </a:p>
      </dgm:t>
    </dgm:pt>
    <dgm:pt modelId="{0D6EC549-B8C0-4255-8DF2-71DE9D6EE32A}" type="sibTrans" cxnId="{FD928411-5E26-48AB-AA06-9B0C9305B67F}">
      <dgm:prSet/>
      <dgm:spPr/>
      <dgm:t>
        <a:bodyPr/>
        <a:lstStyle/>
        <a:p>
          <a:endParaRPr lang="ru-RU"/>
        </a:p>
      </dgm:t>
    </dgm:pt>
    <dgm:pt modelId="{139FB612-1D16-4BBB-B33B-276AFE7632CB}" type="pres">
      <dgm:prSet presAssocID="{92B0AB36-ECBC-4C7F-89C5-A435AABEF5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E6DAA3-1CE3-4FB3-9A1F-40D2C0B45A43}" type="pres">
      <dgm:prSet presAssocID="{B7E9556D-1798-419F-9988-C2327949307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96E91-994F-4B54-A951-A30CBC3CAE03}" type="pres">
      <dgm:prSet presAssocID="{B7E9556D-1798-419F-9988-C2327949307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B4F0D3-9E48-4D60-9240-41437F003E30}" type="pres">
      <dgm:prSet presAssocID="{4962F64C-BD90-4EB8-8938-7FE2103B971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E99BC-3007-4F61-9EB4-0DB87D15734F}" type="pres">
      <dgm:prSet presAssocID="{4962F64C-BD90-4EB8-8938-7FE2103B971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38D1BA-44E3-42E4-967B-B06C9BD9305A}" type="presOf" srcId="{92B0AB36-ECBC-4C7F-89C5-A435AABEF5CC}" destId="{139FB612-1D16-4BBB-B33B-276AFE7632CB}" srcOrd="0" destOrd="0" presId="urn:microsoft.com/office/officeart/2005/8/layout/vList2"/>
    <dgm:cxn modelId="{FD928411-5E26-48AB-AA06-9B0C9305B67F}" srcId="{4962F64C-BD90-4EB8-8938-7FE2103B9710}" destId="{990C2A72-F681-48CA-B7BD-A0E7750EDD50}" srcOrd="0" destOrd="0" parTransId="{2D9D444A-0A7D-4E2F-97B2-0743D96369D8}" sibTransId="{0D6EC549-B8C0-4255-8DF2-71DE9D6EE32A}"/>
    <dgm:cxn modelId="{B8006996-4F62-4CBE-81DA-E5778498C46F}" type="presOf" srcId="{B7E9556D-1798-419F-9988-C23279493074}" destId="{B2E6DAA3-1CE3-4FB3-9A1F-40D2C0B45A43}" srcOrd="0" destOrd="0" presId="urn:microsoft.com/office/officeart/2005/8/layout/vList2"/>
    <dgm:cxn modelId="{A6801918-48CC-4904-A410-AB105F119068}" srcId="{B7E9556D-1798-419F-9988-C23279493074}" destId="{0656A944-D388-4304-B530-72E39F24AA9E}" srcOrd="0" destOrd="0" parTransId="{07A4D60E-DE8B-4403-910C-4F1A382DD8EF}" sibTransId="{C66E6699-8CCD-422F-B682-C3989B2F6834}"/>
    <dgm:cxn modelId="{3F09C522-1276-4338-8DA2-D1FACB0DCE6D}" srcId="{92B0AB36-ECBC-4C7F-89C5-A435AABEF5CC}" destId="{B7E9556D-1798-419F-9988-C23279493074}" srcOrd="0" destOrd="0" parTransId="{6BD958F0-B7EF-41F3-94F5-AC834920FC30}" sibTransId="{F2828EAA-D41B-48BD-9DA3-5CC894A70FA4}"/>
    <dgm:cxn modelId="{628A8B23-C7BE-45AA-BE59-E5A93D6DDC91}" srcId="{92B0AB36-ECBC-4C7F-89C5-A435AABEF5CC}" destId="{4962F64C-BD90-4EB8-8938-7FE2103B9710}" srcOrd="1" destOrd="0" parTransId="{CBD53F1B-48AC-46EC-B8C5-B9DD8225F6A5}" sibTransId="{BAECA431-18D6-48E9-B792-72858054C3DE}"/>
    <dgm:cxn modelId="{474B6B30-432A-475B-9302-7C390A4E98C1}" type="presOf" srcId="{4962F64C-BD90-4EB8-8938-7FE2103B9710}" destId="{AAB4F0D3-9E48-4D60-9240-41437F003E30}" srcOrd="0" destOrd="0" presId="urn:microsoft.com/office/officeart/2005/8/layout/vList2"/>
    <dgm:cxn modelId="{4FC8DCE9-787D-4E7D-BCB2-1E8CD96AE861}" type="presOf" srcId="{990C2A72-F681-48CA-B7BD-A0E7750EDD50}" destId="{721E99BC-3007-4F61-9EB4-0DB87D15734F}" srcOrd="0" destOrd="0" presId="urn:microsoft.com/office/officeart/2005/8/layout/vList2"/>
    <dgm:cxn modelId="{A9F85FE7-F7DF-4D20-B129-A7FCF75E5EC3}" type="presOf" srcId="{0656A944-D388-4304-B530-72E39F24AA9E}" destId="{76A96E91-994F-4B54-A951-A30CBC3CAE03}" srcOrd="0" destOrd="0" presId="urn:microsoft.com/office/officeart/2005/8/layout/vList2"/>
    <dgm:cxn modelId="{AE7FA2A4-6ECE-4884-9B0C-33783CF71B37}" type="presParOf" srcId="{139FB612-1D16-4BBB-B33B-276AFE7632CB}" destId="{B2E6DAA3-1CE3-4FB3-9A1F-40D2C0B45A43}" srcOrd="0" destOrd="0" presId="urn:microsoft.com/office/officeart/2005/8/layout/vList2"/>
    <dgm:cxn modelId="{7A35F381-A42D-4294-B078-93CAA1F48358}" type="presParOf" srcId="{139FB612-1D16-4BBB-B33B-276AFE7632CB}" destId="{76A96E91-994F-4B54-A951-A30CBC3CAE03}" srcOrd="1" destOrd="0" presId="urn:microsoft.com/office/officeart/2005/8/layout/vList2"/>
    <dgm:cxn modelId="{507FEDFF-5980-4A3B-BE72-90D419D92271}" type="presParOf" srcId="{139FB612-1D16-4BBB-B33B-276AFE7632CB}" destId="{AAB4F0D3-9E48-4D60-9240-41437F003E30}" srcOrd="2" destOrd="0" presId="urn:microsoft.com/office/officeart/2005/8/layout/vList2"/>
    <dgm:cxn modelId="{878A1845-6204-4D46-B443-BF990CEEDDE5}" type="presParOf" srcId="{139FB612-1D16-4BBB-B33B-276AFE7632CB}" destId="{721E99BC-3007-4F61-9EB4-0DB87D15734F}" srcOrd="3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02331C-A1D8-442F-9205-6BB4E48334A4}" type="doc">
      <dgm:prSet loTypeId="urn:microsoft.com/office/officeart/2005/8/layout/pyramid2" loCatId="list" qsTypeId="urn:microsoft.com/office/officeart/2005/8/quickstyle/simple4" qsCatId="simple" csTypeId="urn:microsoft.com/office/officeart/2005/8/colors/accent1_2" csCatId="accent1" phldr="1"/>
      <dgm:spPr/>
    </dgm:pt>
    <dgm:pt modelId="{D04026DD-5365-43C0-892D-E6E79151E681}">
      <dgm:prSet phldrT="[Текст]" custT="1"/>
      <dgm:spPr/>
      <dgm:t>
        <a:bodyPr/>
        <a:lstStyle/>
        <a:p>
          <a:r>
            <a:rPr lang="ru-RU" altLang="ru-RU" sz="2800" b="1" dirty="0" smtClean="0">
              <a:solidFill>
                <a:srgbClr val="C00000"/>
              </a:solidFill>
              <a:latin typeface="+mj-lt"/>
            </a:rPr>
            <a:t>Актуальность темы</a:t>
          </a:r>
          <a:endParaRPr lang="ru-RU" sz="2800" dirty="0">
            <a:solidFill>
              <a:srgbClr val="C00000"/>
            </a:solidFill>
            <a:latin typeface="+mj-lt"/>
          </a:endParaRPr>
        </a:p>
      </dgm:t>
    </dgm:pt>
    <dgm:pt modelId="{4F3908F9-E23D-4A76-920D-88E9CAE3EFBE}" type="parTrans" cxnId="{22F1460A-45B0-4641-BB58-1568379532DD}">
      <dgm:prSet/>
      <dgm:spPr/>
      <dgm:t>
        <a:bodyPr/>
        <a:lstStyle/>
        <a:p>
          <a:endParaRPr lang="ru-RU"/>
        </a:p>
      </dgm:t>
    </dgm:pt>
    <dgm:pt modelId="{37A30811-FB06-4BB7-9F2D-E9AD4377A636}" type="sibTrans" cxnId="{22F1460A-45B0-4641-BB58-1568379532DD}">
      <dgm:prSet/>
      <dgm:spPr/>
      <dgm:t>
        <a:bodyPr/>
        <a:lstStyle/>
        <a:p>
          <a:endParaRPr lang="ru-RU"/>
        </a:p>
      </dgm:t>
    </dgm:pt>
    <dgm:pt modelId="{B92DA505-B481-4AF5-8310-C24D4E70B1C5}">
      <dgm:prSet custT="1"/>
      <dgm:spPr/>
      <dgm:t>
        <a:bodyPr/>
        <a:lstStyle/>
        <a:p>
          <a:pPr algn="l"/>
          <a:r>
            <a:rPr lang="ru-RU" altLang="ru-RU" sz="2000" dirty="0" smtClean="0">
              <a:latin typeface="+mn-lt"/>
            </a:rPr>
            <a:t>Экологические, социально-политические, экономические реалии ХХI века с неизбежностью ставят вопрос о необходимости повышения качества экологического образования.</a:t>
          </a:r>
          <a:endParaRPr lang="ru-RU" altLang="ru-RU" sz="2000" b="1" dirty="0" smtClean="0">
            <a:latin typeface="+mn-lt"/>
          </a:endParaRPr>
        </a:p>
      </dgm:t>
    </dgm:pt>
    <dgm:pt modelId="{0814B545-B997-48A1-A100-79E63BC1BBF1}" type="sibTrans" cxnId="{6F8F235A-3DB2-41FD-B432-DCAD4335F409}">
      <dgm:prSet/>
      <dgm:spPr/>
      <dgm:t>
        <a:bodyPr/>
        <a:lstStyle/>
        <a:p>
          <a:endParaRPr lang="ru-RU"/>
        </a:p>
      </dgm:t>
    </dgm:pt>
    <dgm:pt modelId="{6F805027-56C4-4F6B-ADF2-E947F906DED0}" type="parTrans" cxnId="{6F8F235A-3DB2-41FD-B432-DCAD4335F409}">
      <dgm:prSet/>
      <dgm:spPr/>
      <dgm:t>
        <a:bodyPr/>
        <a:lstStyle/>
        <a:p>
          <a:endParaRPr lang="ru-RU"/>
        </a:p>
      </dgm:t>
    </dgm:pt>
    <dgm:pt modelId="{07EA6B5C-D21B-40F0-93F9-DF2E346EE2D1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+mn-lt"/>
            </a:rPr>
            <a:t>Знания человека переходят в его действия, поступки, если происходит  работа над отношением человека, приобщением его к экогуманным ценностям, что может обеспечить </a:t>
          </a:r>
          <a:r>
            <a:rPr lang="ru-RU" sz="2000" b="1" dirty="0" smtClean="0">
              <a:latin typeface="+mn-lt"/>
            </a:rPr>
            <a:t>культурологический подход к экологическому образованию.</a:t>
          </a:r>
          <a:endParaRPr lang="ru-RU" sz="2000" b="1" dirty="0">
            <a:latin typeface="+mn-lt"/>
          </a:endParaRPr>
        </a:p>
      </dgm:t>
    </dgm:pt>
    <dgm:pt modelId="{10D58143-4D42-4FB0-8103-E0F4FF76836A}" type="parTrans" cxnId="{689DD4CD-972B-4A16-BA4E-6507E1E0D613}">
      <dgm:prSet/>
      <dgm:spPr/>
      <dgm:t>
        <a:bodyPr/>
        <a:lstStyle/>
        <a:p>
          <a:endParaRPr lang="ru-RU"/>
        </a:p>
      </dgm:t>
    </dgm:pt>
    <dgm:pt modelId="{DB24F297-5ECE-424D-AC17-CD6D49642010}" type="sibTrans" cxnId="{689DD4CD-972B-4A16-BA4E-6507E1E0D613}">
      <dgm:prSet/>
      <dgm:spPr/>
      <dgm:t>
        <a:bodyPr/>
        <a:lstStyle/>
        <a:p>
          <a:endParaRPr lang="ru-RU"/>
        </a:p>
      </dgm:t>
    </dgm:pt>
    <dgm:pt modelId="{4CCB6CD8-6A9D-4CE8-A6D9-03E08D658A83}">
      <dgm:prSet phldrT="[Текст]" custT="1"/>
      <dgm:spPr/>
      <dgm:t>
        <a:bodyPr/>
        <a:lstStyle/>
        <a:p>
          <a:pPr algn="l"/>
          <a:r>
            <a:rPr lang="ru-RU" sz="2000" dirty="0" smtClean="0"/>
            <a:t>Культурологический подход в экологическом образовании основан на разумном сочетании чувственного восприятия природных объектов и явлений, эмоционально-ценностного отношения к природе, понятийного мышления, стиля поведения в природной среде.</a:t>
          </a:r>
          <a:endParaRPr lang="ru-RU" sz="2000" b="1" dirty="0">
            <a:latin typeface="+mn-lt"/>
          </a:endParaRPr>
        </a:p>
      </dgm:t>
    </dgm:pt>
    <dgm:pt modelId="{FDF00182-4E2D-4E0E-9C9F-0F4FB44D1240}" type="parTrans" cxnId="{3DE9EE48-ED56-43F3-B5F7-2969F33EE237}">
      <dgm:prSet/>
      <dgm:spPr/>
      <dgm:t>
        <a:bodyPr/>
        <a:lstStyle/>
        <a:p>
          <a:endParaRPr lang="ru-RU"/>
        </a:p>
      </dgm:t>
    </dgm:pt>
    <dgm:pt modelId="{997829CF-8A95-4606-88E1-65DCD0CDBC4C}" type="sibTrans" cxnId="{3DE9EE48-ED56-43F3-B5F7-2969F33EE237}">
      <dgm:prSet/>
      <dgm:spPr/>
      <dgm:t>
        <a:bodyPr/>
        <a:lstStyle/>
        <a:p>
          <a:endParaRPr lang="ru-RU"/>
        </a:p>
      </dgm:t>
    </dgm:pt>
    <dgm:pt modelId="{8B7DCF9C-0165-44D7-ABC9-85919CFC14BE}">
      <dgm:prSet phldrT="[Текст]" custT="1"/>
      <dgm:spPr/>
      <dgm:t>
        <a:bodyPr/>
        <a:lstStyle/>
        <a:p>
          <a:pPr algn="l"/>
          <a:r>
            <a:rPr lang="ru-RU" sz="2000" dirty="0" smtClean="0"/>
            <a:t>Ядром культурологической основы экологического образования является эмоционально-ценностное отношение к природе.</a:t>
          </a:r>
          <a:endParaRPr lang="ru-RU" sz="2000" b="1" dirty="0">
            <a:latin typeface="+mn-lt"/>
          </a:endParaRPr>
        </a:p>
      </dgm:t>
    </dgm:pt>
    <dgm:pt modelId="{6383516F-6793-4020-9B12-B99CCBDF8D35}" type="parTrans" cxnId="{D917997E-959B-40A8-950C-C6A5FABBBA6C}">
      <dgm:prSet/>
      <dgm:spPr/>
      <dgm:t>
        <a:bodyPr/>
        <a:lstStyle/>
        <a:p>
          <a:endParaRPr lang="ru-RU"/>
        </a:p>
      </dgm:t>
    </dgm:pt>
    <dgm:pt modelId="{66CDF448-C40A-42EF-914F-9133C8D72AB1}" type="sibTrans" cxnId="{D917997E-959B-40A8-950C-C6A5FABBBA6C}">
      <dgm:prSet/>
      <dgm:spPr/>
      <dgm:t>
        <a:bodyPr/>
        <a:lstStyle/>
        <a:p>
          <a:endParaRPr lang="ru-RU"/>
        </a:p>
      </dgm:t>
    </dgm:pt>
    <dgm:pt modelId="{823FA256-D96C-48D3-A658-AB8EE1CB036F}" type="pres">
      <dgm:prSet presAssocID="{5E02331C-A1D8-442F-9205-6BB4E48334A4}" presName="compositeShape" presStyleCnt="0">
        <dgm:presLayoutVars>
          <dgm:dir/>
          <dgm:resizeHandles/>
        </dgm:presLayoutVars>
      </dgm:prSet>
      <dgm:spPr/>
    </dgm:pt>
    <dgm:pt modelId="{6919451C-A935-4160-8EC0-DA52F0205EFE}" type="pres">
      <dgm:prSet presAssocID="{5E02331C-A1D8-442F-9205-6BB4E48334A4}" presName="pyramid" presStyleLbl="node1" presStyleIdx="0" presStyleCnt="1"/>
      <dgm:spPr/>
    </dgm:pt>
    <dgm:pt modelId="{B1D4D700-B7B0-4398-A70D-48274D7726FB}" type="pres">
      <dgm:prSet presAssocID="{5E02331C-A1D8-442F-9205-6BB4E48334A4}" presName="theList" presStyleCnt="0"/>
      <dgm:spPr/>
    </dgm:pt>
    <dgm:pt modelId="{D1C48988-8427-4772-939E-DB4BEA4DE8FF}" type="pres">
      <dgm:prSet presAssocID="{D04026DD-5365-43C0-892D-E6E79151E681}" presName="aNode" presStyleLbl="fgAcc1" presStyleIdx="0" presStyleCnt="5" custScaleY="330485" custLinFactY="-120336" custLinFactNeighborX="-64591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0678F-257F-421E-B23D-FDBDD866DD44}" type="pres">
      <dgm:prSet presAssocID="{D04026DD-5365-43C0-892D-E6E79151E681}" presName="aSpace" presStyleCnt="0"/>
      <dgm:spPr/>
    </dgm:pt>
    <dgm:pt modelId="{02279436-73AD-4259-9974-1AAC6B0CA1DB}" type="pres">
      <dgm:prSet presAssocID="{B92DA505-B481-4AF5-8310-C24D4E70B1C5}" presName="aNode" presStyleLbl="fgAcc1" presStyleIdx="1" presStyleCnt="5" custScaleX="201138" custScaleY="778948" custLinFactY="-14816" custLinFactNeighborX="-39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3F313-970A-4338-B518-247513C40100}" type="pres">
      <dgm:prSet presAssocID="{B92DA505-B481-4AF5-8310-C24D4E70B1C5}" presName="aSpace" presStyleCnt="0"/>
      <dgm:spPr/>
    </dgm:pt>
    <dgm:pt modelId="{108231A4-97CC-44BF-9348-8EF26BCC02A0}" type="pres">
      <dgm:prSet presAssocID="{07EA6B5C-D21B-40F0-93F9-DF2E346EE2D1}" presName="aNode" presStyleLbl="fgAcc1" presStyleIdx="2" presStyleCnt="5" custScaleX="201138" custScaleY="777429" custLinFactY="99815" custLinFactNeighborX="39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53970-2E89-4C6D-80F0-F36238BCB240}" type="pres">
      <dgm:prSet presAssocID="{07EA6B5C-D21B-40F0-93F9-DF2E346EE2D1}" presName="aSpace" presStyleCnt="0"/>
      <dgm:spPr/>
    </dgm:pt>
    <dgm:pt modelId="{BDD16C5C-4847-4AFD-BC52-434237847C1C}" type="pres">
      <dgm:prSet presAssocID="{4CCB6CD8-6A9D-4CE8-A6D9-03E08D658A83}" presName="aNode" presStyleLbl="fgAcc1" presStyleIdx="3" presStyleCnt="5" custScaleX="201138" custScaleY="1173940" custLinFactY="188841" custLinFactNeighborX="4872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67682-7BA9-4D85-BD0A-1529F0B18DED}" type="pres">
      <dgm:prSet presAssocID="{4CCB6CD8-6A9D-4CE8-A6D9-03E08D658A83}" presName="aSpace" presStyleCnt="0"/>
      <dgm:spPr/>
    </dgm:pt>
    <dgm:pt modelId="{6E5BAD18-32CE-4804-9E17-230173FBD78E}" type="pres">
      <dgm:prSet presAssocID="{8B7DCF9C-0165-44D7-ABC9-85919CFC14BE}" presName="aNode" presStyleLbl="fgAcc1" presStyleIdx="4" presStyleCnt="5" custScaleX="200545" custScaleY="472166" custLinFactY="297899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DC074-5709-49C4-95CB-0FF4F00B5F77}" type="pres">
      <dgm:prSet presAssocID="{8B7DCF9C-0165-44D7-ABC9-85919CFC14BE}" presName="aSpace" presStyleCnt="0"/>
      <dgm:spPr/>
    </dgm:pt>
  </dgm:ptLst>
  <dgm:cxnLst>
    <dgm:cxn modelId="{689DD4CD-972B-4A16-BA4E-6507E1E0D613}" srcId="{5E02331C-A1D8-442F-9205-6BB4E48334A4}" destId="{07EA6B5C-D21B-40F0-93F9-DF2E346EE2D1}" srcOrd="2" destOrd="0" parTransId="{10D58143-4D42-4FB0-8103-E0F4FF76836A}" sibTransId="{DB24F297-5ECE-424D-AC17-CD6D49642010}"/>
    <dgm:cxn modelId="{D917997E-959B-40A8-950C-C6A5FABBBA6C}" srcId="{5E02331C-A1D8-442F-9205-6BB4E48334A4}" destId="{8B7DCF9C-0165-44D7-ABC9-85919CFC14BE}" srcOrd="4" destOrd="0" parTransId="{6383516F-6793-4020-9B12-B99CCBDF8D35}" sibTransId="{66CDF448-C40A-42EF-914F-9133C8D72AB1}"/>
    <dgm:cxn modelId="{0EDA820D-F120-4D7C-A1A5-ED49BEBB08B3}" type="presOf" srcId="{8B7DCF9C-0165-44D7-ABC9-85919CFC14BE}" destId="{6E5BAD18-32CE-4804-9E17-230173FBD78E}" srcOrd="0" destOrd="0" presId="urn:microsoft.com/office/officeart/2005/8/layout/pyramid2"/>
    <dgm:cxn modelId="{4DB00DED-ED5A-49AC-ADB7-EA5E05CDD12E}" type="presOf" srcId="{4CCB6CD8-6A9D-4CE8-A6D9-03E08D658A83}" destId="{BDD16C5C-4847-4AFD-BC52-434237847C1C}" srcOrd="0" destOrd="0" presId="urn:microsoft.com/office/officeart/2005/8/layout/pyramid2"/>
    <dgm:cxn modelId="{FF570325-27D2-4B2C-8630-1995EEDA56AC}" type="presOf" srcId="{B92DA505-B481-4AF5-8310-C24D4E70B1C5}" destId="{02279436-73AD-4259-9974-1AAC6B0CA1DB}" srcOrd="0" destOrd="0" presId="urn:microsoft.com/office/officeart/2005/8/layout/pyramid2"/>
    <dgm:cxn modelId="{25EEF69E-5A5E-4388-AA85-68A161D5DD2D}" type="presOf" srcId="{D04026DD-5365-43C0-892D-E6E79151E681}" destId="{D1C48988-8427-4772-939E-DB4BEA4DE8FF}" srcOrd="0" destOrd="0" presId="urn:microsoft.com/office/officeart/2005/8/layout/pyramid2"/>
    <dgm:cxn modelId="{19DF4AD9-E010-400D-B853-CEA790A0360C}" type="presOf" srcId="{07EA6B5C-D21B-40F0-93F9-DF2E346EE2D1}" destId="{108231A4-97CC-44BF-9348-8EF26BCC02A0}" srcOrd="0" destOrd="0" presId="urn:microsoft.com/office/officeart/2005/8/layout/pyramid2"/>
    <dgm:cxn modelId="{6F8F235A-3DB2-41FD-B432-DCAD4335F409}" srcId="{5E02331C-A1D8-442F-9205-6BB4E48334A4}" destId="{B92DA505-B481-4AF5-8310-C24D4E70B1C5}" srcOrd="1" destOrd="0" parTransId="{6F805027-56C4-4F6B-ADF2-E947F906DED0}" sibTransId="{0814B545-B997-48A1-A100-79E63BC1BBF1}"/>
    <dgm:cxn modelId="{22F1460A-45B0-4641-BB58-1568379532DD}" srcId="{5E02331C-A1D8-442F-9205-6BB4E48334A4}" destId="{D04026DD-5365-43C0-892D-E6E79151E681}" srcOrd="0" destOrd="0" parTransId="{4F3908F9-E23D-4A76-920D-88E9CAE3EFBE}" sibTransId="{37A30811-FB06-4BB7-9F2D-E9AD4377A636}"/>
    <dgm:cxn modelId="{AE4051B9-136E-478F-B6A0-9B63EFA887C5}" type="presOf" srcId="{5E02331C-A1D8-442F-9205-6BB4E48334A4}" destId="{823FA256-D96C-48D3-A658-AB8EE1CB036F}" srcOrd="0" destOrd="0" presId="urn:microsoft.com/office/officeart/2005/8/layout/pyramid2"/>
    <dgm:cxn modelId="{3DE9EE48-ED56-43F3-B5F7-2969F33EE237}" srcId="{5E02331C-A1D8-442F-9205-6BB4E48334A4}" destId="{4CCB6CD8-6A9D-4CE8-A6D9-03E08D658A83}" srcOrd="3" destOrd="0" parTransId="{FDF00182-4E2D-4E0E-9C9F-0F4FB44D1240}" sibTransId="{997829CF-8A95-4606-88E1-65DCD0CDBC4C}"/>
    <dgm:cxn modelId="{4FA4F0FA-BFCF-4548-93BE-7374FB7106CF}" type="presParOf" srcId="{823FA256-D96C-48D3-A658-AB8EE1CB036F}" destId="{6919451C-A935-4160-8EC0-DA52F0205EFE}" srcOrd="0" destOrd="0" presId="urn:microsoft.com/office/officeart/2005/8/layout/pyramid2"/>
    <dgm:cxn modelId="{E2B77140-E2DD-41A4-A2BD-77E4F7CC1C7E}" type="presParOf" srcId="{823FA256-D96C-48D3-A658-AB8EE1CB036F}" destId="{B1D4D700-B7B0-4398-A70D-48274D7726FB}" srcOrd="1" destOrd="0" presId="urn:microsoft.com/office/officeart/2005/8/layout/pyramid2"/>
    <dgm:cxn modelId="{AD289DF2-BDB0-409C-9BA8-41555A5B0005}" type="presParOf" srcId="{B1D4D700-B7B0-4398-A70D-48274D7726FB}" destId="{D1C48988-8427-4772-939E-DB4BEA4DE8FF}" srcOrd="0" destOrd="0" presId="urn:microsoft.com/office/officeart/2005/8/layout/pyramid2"/>
    <dgm:cxn modelId="{08C3E73E-8A42-42BC-BB2A-394562C89D4A}" type="presParOf" srcId="{B1D4D700-B7B0-4398-A70D-48274D7726FB}" destId="{E2A0678F-257F-421E-B23D-FDBDD866DD44}" srcOrd="1" destOrd="0" presId="urn:microsoft.com/office/officeart/2005/8/layout/pyramid2"/>
    <dgm:cxn modelId="{DA10555B-F9DE-4335-ADF8-88748503E26F}" type="presParOf" srcId="{B1D4D700-B7B0-4398-A70D-48274D7726FB}" destId="{02279436-73AD-4259-9974-1AAC6B0CA1DB}" srcOrd="2" destOrd="0" presId="urn:microsoft.com/office/officeart/2005/8/layout/pyramid2"/>
    <dgm:cxn modelId="{14715B93-6EBD-45F1-B537-3F6611FEAC1E}" type="presParOf" srcId="{B1D4D700-B7B0-4398-A70D-48274D7726FB}" destId="{ECB3F313-970A-4338-B518-247513C40100}" srcOrd="3" destOrd="0" presId="urn:microsoft.com/office/officeart/2005/8/layout/pyramid2"/>
    <dgm:cxn modelId="{8EF727B3-4332-470E-A885-7ADADB2C6418}" type="presParOf" srcId="{B1D4D700-B7B0-4398-A70D-48274D7726FB}" destId="{108231A4-97CC-44BF-9348-8EF26BCC02A0}" srcOrd="4" destOrd="0" presId="urn:microsoft.com/office/officeart/2005/8/layout/pyramid2"/>
    <dgm:cxn modelId="{CE65C99F-B2D9-4518-A0A1-C165CAB0EF1F}" type="presParOf" srcId="{B1D4D700-B7B0-4398-A70D-48274D7726FB}" destId="{B7453970-2E89-4C6D-80F0-F36238BCB240}" srcOrd="5" destOrd="0" presId="urn:microsoft.com/office/officeart/2005/8/layout/pyramid2"/>
    <dgm:cxn modelId="{8837EE7A-5BE1-405D-8EDB-FB1F3C36F3AA}" type="presParOf" srcId="{B1D4D700-B7B0-4398-A70D-48274D7726FB}" destId="{BDD16C5C-4847-4AFD-BC52-434237847C1C}" srcOrd="6" destOrd="0" presId="urn:microsoft.com/office/officeart/2005/8/layout/pyramid2"/>
    <dgm:cxn modelId="{8F62DB01-745D-47AF-A6DE-B5B47892D055}" type="presParOf" srcId="{B1D4D700-B7B0-4398-A70D-48274D7726FB}" destId="{B5167682-7BA9-4D85-BD0A-1529F0B18DED}" srcOrd="7" destOrd="0" presId="urn:microsoft.com/office/officeart/2005/8/layout/pyramid2"/>
    <dgm:cxn modelId="{E5E4EC7B-7F51-4AC6-BCD7-61D541C1182A}" type="presParOf" srcId="{B1D4D700-B7B0-4398-A70D-48274D7726FB}" destId="{6E5BAD18-32CE-4804-9E17-230173FBD78E}" srcOrd="8" destOrd="0" presId="urn:microsoft.com/office/officeart/2005/8/layout/pyramid2"/>
    <dgm:cxn modelId="{0946CB08-7ACD-4F20-9E52-0FF1E75E1F60}" type="presParOf" srcId="{B1D4D700-B7B0-4398-A70D-48274D7726FB}" destId="{462DC074-5709-49C4-95CB-0FF4F00B5F77}" srcOrd="9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CEA6E1-1641-468D-9B2B-6C453C48035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7D239B-26A6-490F-86A8-05906F768F66}">
      <dgm:prSet phldrT="[Текст]" custT="1"/>
      <dgm:spPr>
        <a:solidFill>
          <a:schemeClr val="bg2"/>
        </a:solidFill>
      </dgm:spPr>
      <dgm:t>
        <a:bodyPr/>
        <a:lstStyle/>
        <a:p>
          <a:pPr algn="l"/>
          <a:r>
            <a:rPr lang="ru-RU" altLang="ru-RU" sz="2800" b="1" dirty="0" smtClean="0">
              <a:solidFill>
                <a:srgbClr val="C00000"/>
              </a:solidFill>
              <a:latin typeface="+mn-lt"/>
            </a:rPr>
            <a:t>Гипотеза исследования: </a:t>
          </a:r>
        </a:p>
        <a:p>
          <a:pPr algn="l"/>
          <a:r>
            <a:rPr lang="ru-RU" altLang="ru-RU" sz="1800" dirty="0" smtClean="0">
              <a:solidFill>
                <a:schemeClr val="tx1"/>
              </a:solidFill>
              <a:latin typeface="+mn-lt"/>
            </a:rPr>
            <a:t>формирование экологической культуры учащихся в процессе дополнительного образования  на культурологической основе происходит эффективно, если реализуются следующие педагогические условия: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20300070-C4C9-4902-B49B-F193F1C6E2D0}" type="parTrans" cxnId="{B94AC848-6F5E-4078-81DF-7F64CF4D4439}">
      <dgm:prSet/>
      <dgm:spPr/>
      <dgm:t>
        <a:bodyPr/>
        <a:lstStyle/>
        <a:p>
          <a:endParaRPr lang="ru-RU"/>
        </a:p>
      </dgm:t>
    </dgm:pt>
    <dgm:pt modelId="{B4DFE1F9-2B7B-4F67-AE5E-06C511F3BFA9}" type="sibTrans" cxnId="{B94AC848-6F5E-4078-81DF-7F64CF4D4439}">
      <dgm:prSet/>
      <dgm:spPr/>
      <dgm:t>
        <a:bodyPr/>
        <a:lstStyle/>
        <a:p>
          <a:endParaRPr lang="ru-RU"/>
        </a:p>
      </dgm:t>
    </dgm:pt>
    <dgm:pt modelId="{2C2FC070-5041-433E-BFC6-18C348B98379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algn="l"/>
          <a:r>
            <a:rPr lang="ru-RU" altLang="ru-RU" sz="1800" dirty="0" smtClean="0">
              <a:solidFill>
                <a:schemeClr val="tx1"/>
              </a:solidFill>
              <a:latin typeface="+mn-lt"/>
            </a:rPr>
            <a:t>организована диагностика сформированности  экологической культуры учащихся с использованием  инструментария педагогического мониторинга, включающего в себя соответствующие  критерии, показатели, уровни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76B9BA29-3893-431A-B423-45D6E9C7E94E}" type="parTrans" cxnId="{BA46BEB8-11A7-490C-BC90-11DC9C3742AB}">
      <dgm:prSet/>
      <dgm:spPr/>
      <dgm:t>
        <a:bodyPr/>
        <a:lstStyle/>
        <a:p>
          <a:endParaRPr lang="ru-RU"/>
        </a:p>
      </dgm:t>
    </dgm:pt>
    <dgm:pt modelId="{4B98BFFF-4351-44AD-B644-5C392D4616A9}" type="sibTrans" cxnId="{BA46BEB8-11A7-490C-BC90-11DC9C3742AB}">
      <dgm:prSet/>
      <dgm:spPr/>
      <dgm:t>
        <a:bodyPr/>
        <a:lstStyle/>
        <a:p>
          <a:endParaRPr lang="ru-RU"/>
        </a:p>
      </dgm:t>
    </dgm:pt>
    <dgm:pt modelId="{7790430A-BB83-4E01-AA01-569C5112E9A8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altLang="ru-RU" sz="1800" dirty="0" smtClean="0">
              <a:solidFill>
                <a:schemeClr val="tx1"/>
              </a:solidFill>
              <a:latin typeface="+mn-lt"/>
            </a:rPr>
            <a:t>владение педагогами  технологиями, формами, методами, средствами формирования экологической культуры  обучающихся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71EDA4A7-AF6B-495F-ABA9-649A663E10F8}" type="parTrans" cxnId="{68DC0FC6-D204-4276-92DF-0054F8C32DF2}">
      <dgm:prSet/>
      <dgm:spPr/>
      <dgm:t>
        <a:bodyPr/>
        <a:lstStyle/>
        <a:p>
          <a:endParaRPr lang="ru-RU"/>
        </a:p>
      </dgm:t>
    </dgm:pt>
    <dgm:pt modelId="{011EA0DA-D582-41E3-8640-4184C04E733A}" type="sibTrans" cxnId="{68DC0FC6-D204-4276-92DF-0054F8C32DF2}">
      <dgm:prSet/>
      <dgm:spPr/>
      <dgm:t>
        <a:bodyPr/>
        <a:lstStyle/>
        <a:p>
          <a:endParaRPr lang="ru-RU"/>
        </a:p>
      </dgm:t>
    </dgm:pt>
    <dgm:pt modelId="{BCB864EA-B340-4611-B099-67C22F8148BD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altLang="ru-RU" sz="1800" dirty="0" smtClean="0">
              <a:solidFill>
                <a:schemeClr val="tx1"/>
              </a:solidFill>
              <a:latin typeface="+mn-lt"/>
            </a:rPr>
            <a:t>разработаны и реализуются инновационные программы, методические рекомендации, учебные и учебно-методические пособия  по  формированию экологической культуры учащихся в условиях учреждения дополнительного образования на культурологической основе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D5CEC538-703E-469E-A9A6-D6E7F0EAF222}" type="parTrans" cxnId="{611A588D-8341-49D2-B523-060C3ED2FBC7}">
      <dgm:prSet/>
      <dgm:spPr/>
      <dgm:t>
        <a:bodyPr/>
        <a:lstStyle/>
        <a:p>
          <a:endParaRPr lang="ru-RU"/>
        </a:p>
      </dgm:t>
    </dgm:pt>
    <dgm:pt modelId="{2CE7C260-3698-4D80-B4DE-615C2BE323C7}" type="sibTrans" cxnId="{611A588D-8341-49D2-B523-060C3ED2FBC7}">
      <dgm:prSet/>
      <dgm:spPr/>
      <dgm:t>
        <a:bodyPr/>
        <a:lstStyle/>
        <a:p>
          <a:endParaRPr lang="ru-RU"/>
        </a:p>
      </dgm:t>
    </dgm:pt>
    <dgm:pt modelId="{17DB98C9-640F-4538-9977-1FC289CF22CC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altLang="ru-RU" sz="1800" dirty="0" smtClean="0">
              <a:solidFill>
                <a:schemeClr val="tx1"/>
              </a:solidFill>
              <a:latin typeface="+mn-lt"/>
            </a:rPr>
            <a:t>привлекаются ресурсы региона, которые обеспечат учащимся погружение в природную и </a:t>
          </a:r>
          <a:r>
            <a:rPr lang="ru-RU" altLang="ru-RU" sz="1800" dirty="0" err="1" smtClean="0">
              <a:solidFill>
                <a:schemeClr val="tx1"/>
              </a:solidFill>
              <a:latin typeface="+mn-lt"/>
            </a:rPr>
            <a:t>социокультурную</a:t>
          </a:r>
          <a:r>
            <a:rPr lang="ru-RU" altLang="ru-RU" sz="1800" dirty="0" smtClean="0">
              <a:solidFill>
                <a:schemeClr val="tx1"/>
              </a:solidFill>
              <a:latin typeface="+mn-lt"/>
            </a:rPr>
            <a:t> среду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2376DCD7-81B8-43DD-BD8C-DBBD405390CD}" type="parTrans" cxnId="{FC770CD5-3B4A-42F4-A60E-2264FD1C21F8}">
      <dgm:prSet/>
      <dgm:spPr/>
      <dgm:t>
        <a:bodyPr/>
        <a:lstStyle/>
        <a:p>
          <a:endParaRPr lang="ru-RU"/>
        </a:p>
      </dgm:t>
    </dgm:pt>
    <dgm:pt modelId="{0CA1EE4B-F6E5-4383-8642-B57E94DEF39F}" type="sibTrans" cxnId="{FC770CD5-3B4A-42F4-A60E-2264FD1C21F8}">
      <dgm:prSet/>
      <dgm:spPr/>
      <dgm:t>
        <a:bodyPr/>
        <a:lstStyle/>
        <a:p>
          <a:endParaRPr lang="ru-RU"/>
        </a:p>
      </dgm:t>
    </dgm:pt>
    <dgm:pt modelId="{03C79680-79AE-45ED-AA06-68DBF4C46170}" type="pres">
      <dgm:prSet presAssocID="{77CEA6E1-1641-468D-9B2B-6C453C48035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FDB37B7-ABFC-4A77-BC5F-98E95DF31775}" type="pres">
      <dgm:prSet presAssocID="{217D239B-26A6-490F-86A8-05906F768F66}" presName="root" presStyleCnt="0"/>
      <dgm:spPr/>
    </dgm:pt>
    <dgm:pt modelId="{CBDF1902-86F1-4ADC-8E7E-5F17FCB44864}" type="pres">
      <dgm:prSet presAssocID="{217D239B-26A6-490F-86A8-05906F768F66}" presName="rootComposite" presStyleCnt="0"/>
      <dgm:spPr/>
    </dgm:pt>
    <dgm:pt modelId="{3109133B-A199-45F3-935C-1C3324BBEF09}" type="pres">
      <dgm:prSet presAssocID="{217D239B-26A6-490F-86A8-05906F768F66}" presName="rootText" presStyleLbl="node1" presStyleIdx="0" presStyleCnt="1" custScaleX="390082" custScaleY="179788"/>
      <dgm:spPr/>
      <dgm:t>
        <a:bodyPr/>
        <a:lstStyle/>
        <a:p>
          <a:endParaRPr lang="ru-RU"/>
        </a:p>
      </dgm:t>
    </dgm:pt>
    <dgm:pt modelId="{CEF1AB10-E8B6-48B6-A3E7-C39B3E63B550}" type="pres">
      <dgm:prSet presAssocID="{217D239B-26A6-490F-86A8-05906F768F66}" presName="rootConnector" presStyleLbl="node1" presStyleIdx="0" presStyleCnt="1"/>
      <dgm:spPr/>
      <dgm:t>
        <a:bodyPr/>
        <a:lstStyle/>
        <a:p>
          <a:endParaRPr lang="ru-RU"/>
        </a:p>
      </dgm:t>
    </dgm:pt>
    <dgm:pt modelId="{0AD7347B-33B0-4B05-9D2A-093B0DD01AD9}" type="pres">
      <dgm:prSet presAssocID="{217D239B-26A6-490F-86A8-05906F768F66}" presName="childShape" presStyleCnt="0"/>
      <dgm:spPr/>
    </dgm:pt>
    <dgm:pt modelId="{AE9CF47E-9372-416A-9FA2-167CF4CBEEC6}" type="pres">
      <dgm:prSet presAssocID="{76B9BA29-3893-431A-B423-45D6E9C7E94E}" presName="Name13" presStyleLbl="parChTrans1D2" presStyleIdx="0" presStyleCnt="4"/>
      <dgm:spPr/>
      <dgm:t>
        <a:bodyPr/>
        <a:lstStyle/>
        <a:p>
          <a:endParaRPr lang="ru-RU"/>
        </a:p>
      </dgm:t>
    </dgm:pt>
    <dgm:pt modelId="{3F25ACAB-FEB7-467E-868E-24F221BD8693}" type="pres">
      <dgm:prSet presAssocID="{2C2FC070-5041-433E-BFC6-18C348B98379}" presName="childText" presStyleLbl="bgAcc1" presStyleIdx="0" presStyleCnt="4" custScaleX="487139" custScaleY="114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51D97E-F96C-4425-8FA9-C7ACAA1897DD}" type="pres">
      <dgm:prSet presAssocID="{71EDA4A7-AF6B-495F-ABA9-649A663E10F8}" presName="Name13" presStyleLbl="parChTrans1D2" presStyleIdx="1" presStyleCnt="4"/>
      <dgm:spPr/>
      <dgm:t>
        <a:bodyPr/>
        <a:lstStyle/>
        <a:p>
          <a:endParaRPr lang="ru-RU"/>
        </a:p>
      </dgm:t>
    </dgm:pt>
    <dgm:pt modelId="{DF3FAF7E-B4E8-468B-B21D-CF923CE36206}" type="pres">
      <dgm:prSet presAssocID="{7790430A-BB83-4E01-AA01-569C5112E9A8}" presName="childText" presStyleLbl="bgAcc1" presStyleIdx="1" presStyleCnt="4" custScaleX="486444" custScaleY="88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E9BFB4-E16E-41DC-A009-7691090A0475}" type="pres">
      <dgm:prSet presAssocID="{D5CEC538-703E-469E-A9A6-D6E7F0EAF222}" presName="Name13" presStyleLbl="parChTrans1D2" presStyleIdx="2" presStyleCnt="4"/>
      <dgm:spPr/>
      <dgm:t>
        <a:bodyPr/>
        <a:lstStyle/>
        <a:p>
          <a:endParaRPr lang="ru-RU"/>
        </a:p>
      </dgm:t>
    </dgm:pt>
    <dgm:pt modelId="{FEBC8901-C3FE-440A-B5E6-306871C2691F}" type="pres">
      <dgm:prSet presAssocID="{BCB864EA-B340-4611-B099-67C22F8148BD}" presName="childText" presStyleLbl="bgAcc1" presStyleIdx="2" presStyleCnt="4" custScaleX="485491" custScaleY="142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EF6F8-24C7-496C-8715-E6B65271EC53}" type="pres">
      <dgm:prSet presAssocID="{2376DCD7-81B8-43DD-BD8C-DBBD405390C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0E5A06F0-7A35-47AA-AE82-CC35C3F1D10F}" type="pres">
      <dgm:prSet presAssocID="{17DB98C9-640F-4538-9977-1FC289CF22CC}" presName="childText" presStyleLbl="bgAcc1" presStyleIdx="3" presStyleCnt="4" custScaleX="485556" custScaleY="76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8CA921-FAA6-426B-8E40-9A1AB45538D8}" type="presOf" srcId="{7790430A-BB83-4E01-AA01-569C5112E9A8}" destId="{DF3FAF7E-B4E8-468B-B21D-CF923CE36206}" srcOrd="0" destOrd="0" presId="urn:microsoft.com/office/officeart/2005/8/layout/hierarchy3"/>
    <dgm:cxn modelId="{5635A921-BD4D-4D58-9DE9-F4F5FB15F29A}" type="presOf" srcId="{17DB98C9-640F-4538-9977-1FC289CF22CC}" destId="{0E5A06F0-7A35-47AA-AE82-CC35C3F1D10F}" srcOrd="0" destOrd="0" presId="urn:microsoft.com/office/officeart/2005/8/layout/hierarchy3"/>
    <dgm:cxn modelId="{FC770CD5-3B4A-42F4-A60E-2264FD1C21F8}" srcId="{217D239B-26A6-490F-86A8-05906F768F66}" destId="{17DB98C9-640F-4538-9977-1FC289CF22CC}" srcOrd="3" destOrd="0" parTransId="{2376DCD7-81B8-43DD-BD8C-DBBD405390CD}" sibTransId="{0CA1EE4B-F6E5-4383-8642-B57E94DEF39F}"/>
    <dgm:cxn modelId="{CE3D85D4-EAE7-470C-AA97-F22BB41A68B2}" type="presOf" srcId="{2C2FC070-5041-433E-BFC6-18C348B98379}" destId="{3F25ACAB-FEB7-467E-868E-24F221BD8693}" srcOrd="0" destOrd="0" presId="urn:microsoft.com/office/officeart/2005/8/layout/hierarchy3"/>
    <dgm:cxn modelId="{4269C460-EF81-4D26-9CDF-2E5230BD15EE}" type="presOf" srcId="{77CEA6E1-1641-468D-9B2B-6C453C480359}" destId="{03C79680-79AE-45ED-AA06-68DBF4C46170}" srcOrd="0" destOrd="0" presId="urn:microsoft.com/office/officeart/2005/8/layout/hierarchy3"/>
    <dgm:cxn modelId="{B94AC848-6F5E-4078-81DF-7F64CF4D4439}" srcId="{77CEA6E1-1641-468D-9B2B-6C453C480359}" destId="{217D239B-26A6-490F-86A8-05906F768F66}" srcOrd="0" destOrd="0" parTransId="{20300070-C4C9-4902-B49B-F193F1C6E2D0}" sibTransId="{B4DFE1F9-2B7B-4F67-AE5E-06C511F3BFA9}"/>
    <dgm:cxn modelId="{9E6AF692-F6ED-4824-BD18-EBDF702BBF09}" type="presOf" srcId="{D5CEC538-703E-469E-A9A6-D6E7F0EAF222}" destId="{52E9BFB4-E16E-41DC-A009-7691090A0475}" srcOrd="0" destOrd="0" presId="urn:microsoft.com/office/officeart/2005/8/layout/hierarchy3"/>
    <dgm:cxn modelId="{A573AFE5-6346-4A0C-82A2-24F1DDD171DD}" type="presOf" srcId="{76B9BA29-3893-431A-B423-45D6E9C7E94E}" destId="{AE9CF47E-9372-416A-9FA2-167CF4CBEEC6}" srcOrd="0" destOrd="0" presId="urn:microsoft.com/office/officeart/2005/8/layout/hierarchy3"/>
    <dgm:cxn modelId="{03799A51-D453-4BB2-96D1-F60A5B092195}" type="presOf" srcId="{217D239B-26A6-490F-86A8-05906F768F66}" destId="{3109133B-A199-45F3-935C-1C3324BBEF09}" srcOrd="0" destOrd="0" presId="urn:microsoft.com/office/officeart/2005/8/layout/hierarchy3"/>
    <dgm:cxn modelId="{BA46BEB8-11A7-490C-BC90-11DC9C3742AB}" srcId="{217D239B-26A6-490F-86A8-05906F768F66}" destId="{2C2FC070-5041-433E-BFC6-18C348B98379}" srcOrd="0" destOrd="0" parTransId="{76B9BA29-3893-431A-B423-45D6E9C7E94E}" sibTransId="{4B98BFFF-4351-44AD-B644-5C392D4616A9}"/>
    <dgm:cxn modelId="{611A588D-8341-49D2-B523-060C3ED2FBC7}" srcId="{217D239B-26A6-490F-86A8-05906F768F66}" destId="{BCB864EA-B340-4611-B099-67C22F8148BD}" srcOrd="2" destOrd="0" parTransId="{D5CEC538-703E-469E-A9A6-D6E7F0EAF222}" sibTransId="{2CE7C260-3698-4D80-B4DE-615C2BE323C7}"/>
    <dgm:cxn modelId="{62FDA998-88BC-4EDE-B627-113428725787}" type="presOf" srcId="{2376DCD7-81B8-43DD-BD8C-DBBD405390CD}" destId="{D75EF6F8-24C7-496C-8715-E6B65271EC53}" srcOrd="0" destOrd="0" presId="urn:microsoft.com/office/officeart/2005/8/layout/hierarchy3"/>
    <dgm:cxn modelId="{A670C4C2-EDFA-495B-8AD7-009FBDCA14FF}" type="presOf" srcId="{217D239B-26A6-490F-86A8-05906F768F66}" destId="{CEF1AB10-E8B6-48B6-A3E7-C39B3E63B550}" srcOrd="1" destOrd="0" presId="urn:microsoft.com/office/officeart/2005/8/layout/hierarchy3"/>
    <dgm:cxn modelId="{68DC0FC6-D204-4276-92DF-0054F8C32DF2}" srcId="{217D239B-26A6-490F-86A8-05906F768F66}" destId="{7790430A-BB83-4E01-AA01-569C5112E9A8}" srcOrd="1" destOrd="0" parTransId="{71EDA4A7-AF6B-495F-ABA9-649A663E10F8}" sibTransId="{011EA0DA-D582-41E3-8640-4184C04E733A}"/>
    <dgm:cxn modelId="{D5697F02-9FED-46AA-925B-9243AA8D8EA4}" type="presOf" srcId="{71EDA4A7-AF6B-495F-ABA9-649A663E10F8}" destId="{8851D97E-F96C-4425-8FA9-C7ACAA1897DD}" srcOrd="0" destOrd="0" presId="urn:microsoft.com/office/officeart/2005/8/layout/hierarchy3"/>
    <dgm:cxn modelId="{09E2E2AA-3807-4651-B4AE-A1744723828B}" type="presOf" srcId="{BCB864EA-B340-4611-B099-67C22F8148BD}" destId="{FEBC8901-C3FE-440A-B5E6-306871C2691F}" srcOrd="0" destOrd="0" presId="urn:microsoft.com/office/officeart/2005/8/layout/hierarchy3"/>
    <dgm:cxn modelId="{57B5CEF8-87DE-4399-A567-BF3C10510016}" type="presParOf" srcId="{03C79680-79AE-45ED-AA06-68DBF4C46170}" destId="{2FDB37B7-ABFC-4A77-BC5F-98E95DF31775}" srcOrd="0" destOrd="0" presId="urn:microsoft.com/office/officeart/2005/8/layout/hierarchy3"/>
    <dgm:cxn modelId="{ADBA76FD-A317-4806-8EBA-D5214911B3FB}" type="presParOf" srcId="{2FDB37B7-ABFC-4A77-BC5F-98E95DF31775}" destId="{CBDF1902-86F1-4ADC-8E7E-5F17FCB44864}" srcOrd="0" destOrd="0" presId="urn:microsoft.com/office/officeart/2005/8/layout/hierarchy3"/>
    <dgm:cxn modelId="{CF07DD14-2EEB-433D-9EEA-0C949EBB04BD}" type="presParOf" srcId="{CBDF1902-86F1-4ADC-8E7E-5F17FCB44864}" destId="{3109133B-A199-45F3-935C-1C3324BBEF09}" srcOrd="0" destOrd="0" presId="urn:microsoft.com/office/officeart/2005/8/layout/hierarchy3"/>
    <dgm:cxn modelId="{01504138-6491-4A5F-9F56-C615E619A8E9}" type="presParOf" srcId="{CBDF1902-86F1-4ADC-8E7E-5F17FCB44864}" destId="{CEF1AB10-E8B6-48B6-A3E7-C39B3E63B550}" srcOrd="1" destOrd="0" presId="urn:microsoft.com/office/officeart/2005/8/layout/hierarchy3"/>
    <dgm:cxn modelId="{1FF79FD7-4CCA-40D5-879A-54B4E263A940}" type="presParOf" srcId="{2FDB37B7-ABFC-4A77-BC5F-98E95DF31775}" destId="{0AD7347B-33B0-4B05-9D2A-093B0DD01AD9}" srcOrd="1" destOrd="0" presId="urn:microsoft.com/office/officeart/2005/8/layout/hierarchy3"/>
    <dgm:cxn modelId="{79D89E18-5975-49BC-9F23-BF0DC063003D}" type="presParOf" srcId="{0AD7347B-33B0-4B05-9D2A-093B0DD01AD9}" destId="{AE9CF47E-9372-416A-9FA2-167CF4CBEEC6}" srcOrd="0" destOrd="0" presId="urn:microsoft.com/office/officeart/2005/8/layout/hierarchy3"/>
    <dgm:cxn modelId="{05243F9B-5ED9-4675-98A4-070ED21F763A}" type="presParOf" srcId="{0AD7347B-33B0-4B05-9D2A-093B0DD01AD9}" destId="{3F25ACAB-FEB7-467E-868E-24F221BD8693}" srcOrd="1" destOrd="0" presId="urn:microsoft.com/office/officeart/2005/8/layout/hierarchy3"/>
    <dgm:cxn modelId="{B01E4051-1DCF-4BE8-80EB-A10B47F1B4FF}" type="presParOf" srcId="{0AD7347B-33B0-4B05-9D2A-093B0DD01AD9}" destId="{8851D97E-F96C-4425-8FA9-C7ACAA1897DD}" srcOrd="2" destOrd="0" presId="urn:microsoft.com/office/officeart/2005/8/layout/hierarchy3"/>
    <dgm:cxn modelId="{E2E61B7A-231B-477C-B799-5062F67A9E49}" type="presParOf" srcId="{0AD7347B-33B0-4B05-9D2A-093B0DD01AD9}" destId="{DF3FAF7E-B4E8-468B-B21D-CF923CE36206}" srcOrd="3" destOrd="0" presId="urn:microsoft.com/office/officeart/2005/8/layout/hierarchy3"/>
    <dgm:cxn modelId="{B53A8565-8D31-4C4A-8DF9-F2313EAE41CB}" type="presParOf" srcId="{0AD7347B-33B0-4B05-9D2A-093B0DD01AD9}" destId="{52E9BFB4-E16E-41DC-A009-7691090A0475}" srcOrd="4" destOrd="0" presId="urn:microsoft.com/office/officeart/2005/8/layout/hierarchy3"/>
    <dgm:cxn modelId="{614816EA-2C0C-44AB-84F6-F271C683CC57}" type="presParOf" srcId="{0AD7347B-33B0-4B05-9D2A-093B0DD01AD9}" destId="{FEBC8901-C3FE-440A-B5E6-306871C2691F}" srcOrd="5" destOrd="0" presId="urn:microsoft.com/office/officeart/2005/8/layout/hierarchy3"/>
    <dgm:cxn modelId="{0CB10680-DD65-417D-81B3-C9A68462D5F9}" type="presParOf" srcId="{0AD7347B-33B0-4B05-9D2A-093B0DD01AD9}" destId="{D75EF6F8-24C7-496C-8715-E6B65271EC53}" srcOrd="6" destOrd="0" presId="urn:microsoft.com/office/officeart/2005/8/layout/hierarchy3"/>
    <dgm:cxn modelId="{6175EC7D-478E-4834-BE9F-A1AB9C33FF7A}" type="presParOf" srcId="{0AD7347B-33B0-4B05-9D2A-093B0DD01AD9}" destId="{0E5A06F0-7A35-47AA-AE82-CC35C3F1D10F}" srcOrd="7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BDC9E8-8FCA-437F-82DF-B49ECEEBA55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E2126F-E953-468E-A6BA-E70C35CB13AE}">
      <dgm:prSet phldrT="[Текст]" custT="1"/>
      <dgm:spPr/>
      <dgm:t>
        <a:bodyPr/>
        <a:lstStyle/>
        <a:p>
          <a:r>
            <a:rPr lang="ru-RU" altLang="ru-RU" sz="1800" dirty="0" smtClean="0">
              <a:solidFill>
                <a:schemeClr val="tx1"/>
              </a:solidFill>
              <a:latin typeface="+mn-lt"/>
            </a:rPr>
            <a:t>Анализ </a:t>
          </a:r>
          <a:r>
            <a:rPr lang="ru-RU" altLang="ru-RU" sz="1800" dirty="0" err="1" smtClean="0">
              <a:solidFill>
                <a:schemeClr val="tx1"/>
              </a:solidFill>
              <a:latin typeface="+mn-lt"/>
            </a:rPr>
            <a:t>эмпири-ческого</a:t>
          </a:r>
          <a:r>
            <a:rPr lang="ru-RU" altLang="ru-RU" sz="1800" dirty="0" smtClean="0">
              <a:solidFill>
                <a:schemeClr val="tx1"/>
              </a:solidFill>
              <a:latin typeface="+mn-lt"/>
            </a:rPr>
            <a:t> опыта </a:t>
          </a:r>
          <a:r>
            <a:rPr lang="ru-RU" altLang="ru-RU" sz="1800" dirty="0" err="1" smtClean="0">
              <a:solidFill>
                <a:schemeClr val="tx1"/>
              </a:solidFill>
              <a:latin typeface="+mn-lt"/>
            </a:rPr>
            <a:t>экологи-ческого</a:t>
          </a:r>
          <a:r>
            <a:rPr lang="ru-RU" altLang="ru-RU" sz="1800" dirty="0" smtClean="0">
              <a:solidFill>
                <a:schemeClr val="tx1"/>
              </a:solidFill>
              <a:latin typeface="+mn-lt"/>
            </a:rPr>
            <a:t>  </a:t>
          </a:r>
          <a:r>
            <a:rPr lang="ru-RU" altLang="ru-RU" sz="1800" dirty="0" err="1" smtClean="0">
              <a:solidFill>
                <a:schemeClr val="tx1"/>
              </a:solidFill>
              <a:latin typeface="+mn-lt"/>
            </a:rPr>
            <a:t>образо-вания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AC29ED91-68E0-418E-97E7-77AEC4A1FEF2}" type="parTrans" cxnId="{70D946E6-6CBF-443C-AB3D-63BE305F51C8}">
      <dgm:prSet/>
      <dgm:spPr/>
      <dgm:t>
        <a:bodyPr/>
        <a:lstStyle/>
        <a:p>
          <a:endParaRPr lang="ru-RU"/>
        </a:p>
      </dgm:t>
    </dgm:pt>
    <dgm:pt modelId="{B1D26926-E6FD-4327-A807-BBB3D9A3F376}" type="sibTrans" cxnId="{70D946E6-6CBF-443C-AB3D-63BE305F51C8}">
      <dgm:prSet/>
      <dgm:spPr/>
      <dgm:t>
        <a:bodyPr/>
        <a:lstStyle/>
        <a:p>
          <a:endParaRPr lang="ru-RU"/>
        </a:p>
      </dgm:t>
    </dgm:pt>
    <dgm:pt modelId="{61C15A5A-05A1-4C33-8F91-7BF968722450}">
      <dgm:prSet phldrT="[Текст]" custT="1"/>
      <dgm:spPr/>
      <dgm:t>
        <a:bodyPr/>
        <a:lstStyle/>
        <a:p>
          <a:r>
            <a:rPr lang="ru-RU" altLang="ru-RU" sz="1800" dirty="0" smtClean="0">
              <a:solidFill>
                <a:schemeClr val="tx1"/>
              </a:solidFill>
              <a:latin typeface="+mn-lt"/>
            </a:rPr>
            <a:t>Разработка комплекта инновационных образовательных программ (</a:t>
          </a:r>
          <a:r>
            <a:rPr lang="ru-RU" altLang="ru-RU" sz="1800" dirty="0" err="1" smtClean="0">
              <a:solidFill>
                <a:schemeClr val="tx1"/>
              </a:solidFill>
              <a:latin typeface="+mn-lt"/>
            </a:rPr>
            <a:t>систематизиро-ванных</a:t>
          </a:r>
          <a:r>
            <a:rPr lang="ru-RU" altLang="ru-RU" sz="1800" dirty="0" smtClean="0">
              <a:solidFill>
                <a:schemeClr val="tx1"/>
              </a:solidFill>
              <a:latin typeface="+mn-lt"/>
            </a:rPr>
            <a:t> по возрастным категориям и направлениям деятельности), направленных на формирование экологической культуры учащихся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FCCCE538-0ACE-482E-AB0F-F5FF86B83AFB}" type="parTrans" cxnId="{18A7D550-6F9B-4546-881F-8B0ED801B74F}">
      <dgm:prSet/>
      <dgm:spPr/>
      <dgm:t>
        <a:bodyPr/>
        <a:lstStyle/>
        <a:p>
          <a:endParaRPr lang="ru-RU"/>
        </a:p>
      </dgm:t>
    </dgm:pt>
    <dgm:pt modelId="{C3FDC861-DC1C-4127-93EE-7CA43C749E41}" type="sibTrans" cxnId="{18A7D550-6F9B-4546-881F-8B0ED801B74F}">
      <dgm:prSet/>
      <dgm:spPr/>
      <dgm:t>
        <a:bodyPr/>
        <a:lstStyle/>
        <a:p>
          <a:endParaRPr lang="ru-RU"/>
        </a:p>
      </dgm:t>
    </dgm:pt>
    <dgm:pt modelId="{CEEA34E7-8BA4-4C49-A909-5F34BDE9925A}">
      <dgm:prSet phldrT="[Текст]" custT="1"/>
      <dgm:spPr/>
      <dgm:t>
        <a:bodyPr/>
        <a:lstStyle/>
        <a:p>
          <a:r>
            <a:rPr lang="ru-RU" altLang="ru-RU" sz="1800" dirty="0" smtClean="0">
              <a:solidFill>
                <a:schemeClr val="tx1"/>
              </a:solidFill>
              <a:latin typeface="+mn-lt"/>
            </a:rPr>
            <a:t>Разработка методического пособия, содержащего методологическое обоснование (включающее модель), комплекс образовательных программ и методических материалов к занятиям по экологическому образованию на культурологической основе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13E9A956-D1B0-4837-80C1-F55819FA07CF}" type="parTrans" cxnId="{A5E5F04E-7C36-453A-8A17-C0D0D7E779C9}">
      <dgm:prSet/>
      <dgm:spPr/>
      <dgm:t>
        <a:bodyPr/>
        <a:lstStyle/>
        <a:p>
          <a:endParaRPr lang="ru-RU"/>
        </a:p>
      </dgm:t>
    </dgm:pt>
    <dgm:pt modelId="{75293128-6486-4C1B-A360-353C431451B6}" type="sibTrans" cxnId="{A5E5F04E-7C36-453A-8A17-C0D0D7E779C9}">
      <dgm:prSet/>
      <dgm:spPr/>
      <dgm:t>
        <a:bodyPr/>
        <a:lstStyle/>
        <a:p>
          <a:endParaRPr lang="ru-RU"/>
        </a:p>
      </dgm:t>
    </dgm:pt>
    <dgm:pt modelId="{DB881563-E2FA-4B4F-8DAF-77FD8ABDC7E6}">
      <dgm:prSet phldrT="[Текст]" custT="1"/>
      <dgm:spPr/>
      <dgm:t>
        <a:bodyPr/>
        <a:lstStyle/>
        <a:p>
          <a:r>
            <a:rPr lang="ru-RU" altLang="ru-RU" sz="1800" dirty="0" smtClean="0">
              <a:solidFill>
                <a:schemeClr val="tx1"/>
              </a:solidFill>
              <a:latin typeface="+mn-lt"/>
            </a:rPr>
            <a:t>Разработка модели формирования экологической культуры учащихся в системе дополнительного образования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D54D0443-5F7F-4781-AC57-3D94BF17CF53}" type="parTrans" cxnId="{EE9844C8-8567-4975-BD84-473822116035}">
      <dgm:prSet/>
      <dgm:spPr/>
      <dgm:t>
        <a:bodyPr/>
        <a:lstStyle/>
        <a:p>
          <a:endParaRPr lang="ru-RU"/>
        </a:p>
      </dgm:t>
    </dgm:pt>
    <dgm:pt modelId="{CBE49D66-8DDC-41EC-959C-05BFFABB0FDD}" type="sibTrans" cxnId="{EE9844C8-8567-4975-BD84-473822116035}">
      <dgm:prSet/>
      <dgm:spPr/>
      <dgm:t>
        <a:bodyPr/>
        <a:lstStyle/>
        <a:p>
          <a:endParaRPr lang="ru-RU"/>
        </a:p>
      </dgm:t>
    </dgm:pt>
    <dgm:pt modelId="{ABD812F3-DE89-4CD9-BD86-834B43E81281}" type="pres">
      <dgm:prSet presAssocID="{FEBDC9E8-8FCA-437F-82DF-B49ECEEBA55A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D02784-BA45-4727-9AC6-6F52CCB42BD1}" type="pres">
      <dgm:prSet presAssocID="{FEBDC9E8-8FCA-437F-82DF-B49ECEEBA55A}" presName="arrow" presStyleLbl="bgShp" presStyleIdx="0" presStyleCnt="1"/>
      <dgm:spPr/>
    </dgm:pt>
    <dgm:pt modelId="{57A91E70-1F4B-4715-841D-3B2CD14349DE}" type="pres">
      <dgm:prSet presAssocID="{FEBDC9E8-8FCA-437F-82DF-B49ECEEBA55A}" presName="arrowDiagram4" presStyleCnt="0"/>
      <dgm:spPr/>
    </dgm:pt>
    <dgm:pt modelId="{08ECB567-EAEF-4F2C-83BF-DE38AD7FA165}" type="pres">
      <dgm:prSet presAssocID="{E7E2126F-E953-468E-A6BA-E70C35CB13AE}" presName="bullet4a" presStyleLbl="node1" presStyleIdx="0" presStyleCnt="4"/>
      <dgm:spPr/>
    </dgm:pt>
    <dgm:pt modelId="{1624750F-4B5A-42FB-B2DC-F2802AE73471}" type="pres">
      <dgm:prSet presAssocID="{E7E2126F-E953-468E-A6BA-E70C35CB13AE}" presName="textBox4a" presStyleLbl="revTx" presStyleIdx="0" presStyleCnt="4" custScaleX="93153" custScaleY="150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675E5-8D99-4323-B13B-ED88BEA39B1C}" type="pres">
      <dgm:prSet presAssocID="{DB881563-E2FA-4B4F-8DAF-77FD8ABDC7E6}" presName="bullet4b" presStyleLbl="node1" presStyleIdx="1" presStyleCnt="4"/>
      <dgm:spPr/>
    </dgm:pt>
    <dgm:pt modelId="{06F2610D-989D-41D9-8BF3-ACBC8D597F55}" type="pres">
      <dgm:prSet presAssocID="{DB881563-E2FA-4B4F-8DAF-77FD8ABDC7E6}" presName="textBox4b" presStyleLbl="revTx" presStyleIdx="1" presStyleCnt="4" custScaleX="103944" custScaleY="137382" custLinFactNeighborX="4712" custLinFactNeighborY="1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D7D38-5B91-4FEE-8435-1A7859A6B7EA}" type="pres">
      <dgm:prSet presAssocID="{61C15A5A-05A1-4C33-8F91-7BF968722450}" presName="bullet4c" presStyleLbl="node1" presStyleIdx="2" presStyleCnt="4"/>
      <dgm:spPr/>
    </dgm:pt>
    <dgm:pt modelId="{53C6D3B5-9BB8-4CA1-9650-AE8A3F185765}" type="pres">
      <dgm:prSet presAssocID="{61C15A5A-05A1-4C33-8F91-7BF968722450}" presName="textBox4c" presStyleLbl="revTx" presStyleIdx="2" presStyleCnt="4" custScaleX="115300" custScaleY="146522" custLinFactNeighborX="9424" custLinFactNeighborY="3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3D053-CD4C-46E9-BABC-613831E9A94C}" type="pres">
      <dgm:prSet presAssocID="{CEEA34E7-8BA4-4C49-A909-5F34BDE9925A}" presName="bullet4d" presStyleLbl="node1" presStyleIdx="3" presStyleCnt="4"/>
      <dgm:spPr/>
    </dgm:pt>
    <dgm:pt modelId="{FB03B6A1-2D93-41FD-AAE0-01246F85619E}" type="pres">
      <dgm:prSet presAssocID="{CEEA34E7-8BA4-4C49-A909-5F34BDE9925A}" presName="textBox4d" presStyleLbl="revTx" presStyleIdx="3" presStyleCnt="4" custScaleX="150632" custScaleY="134603" custLinFactNeighborX="37693" custLinFactNeighborY="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E5F04E-7C36-453A-8A17-C0D0D7E779C9}" srcId="{FEBDC9E8-8FCA-437F-82DF-B49ECEEBA55A}" destId="{CEEA34E7-8BA4-4C49-A909-5F34BDE9925A}" srcOrd="3" destOrd="0" parTransId="{13E9A956-D1B0-4837-80C1-F55819FA07CF}" sibTransId="{75293128-6486-4C1B-A360-353C431451B6}"/>
    <dgm:cxn modelId="{59F7BC21-9B8B-47CF-B943-9EAF508FDBA4}" type="presOf" srcId="{61C15A5A-05A1-4C33-8F91-7BF968722450}" destId="{53C6D3B5-9BB8-4CA1-9650-AE8A3F185765}" srcOrd="0" destOrd="0" presId="urn:microsoft.com/office/officeart/2005/8/layout/arrow2"/>
    <dgm:cxn modelId="{06EA3472-7718-4692-839F-4A846EBCBDCF}" type="presOf" srcId="{E7E2126F-E953-468E-A6BA-E70C35CB13AE}" destId="{1624750F-4B5A-42FB-B2DC-F2802AE73471}" srcOrd="0" destOrd="0" presId="urn:microsoft.com/office/officeart/2005/8/layout/arrow2"/>
    <dgm:cxn modelId="{EE9844C8-8567-4975-BD84-473822116035}" srcId="{FEBDC9E8-8FCA-437F-82DF-B49ECEEBA55A}" destId="{DB881563-E2FA-4B4F-8DAF-77FD8ABDC7E6}" srcOrd="1" destOrd="0" parTransId="{D54D0443-5F7F-4781-AC57-3D94BF17CF53}" sibTransId="{CBE49D66-8DDC-41EC-959C-05BFFABB0FDD}"/>
    <dgm:cxn modelId="{70D946E6-6CBF-443C-AB3D-63BE305F51C8}" srcId="{FEBDC9E8-8FCA-437F-82DF-B49ECEEBA55A}" destId="{E7E2126F-E953-468E-A6BA-E70C35CB13AE}" srcOrd="0" destOrd="0" parTransId="{AC29ED91-68E0-418E-97E7-77AEC4A1FEF2}" sibTransId="{B1D26926-E6FD-4327-A807-BBB3D9A3F376}"/>
    <dgm:cxn modelId="{8BDFE3DB-921C-4BCF-ABC8-F33379A27DE5}" type="presOf" srcId="{FEBDC9E8-8FCA-437F-82DF-B49ECEEBA55A}" destId="{ABD812F3-DE89-4CD9-BD86-834B43E81281}" srcOrd="0" destOrd="0" presId="urn:microsoft.com/office/officeart/2005/8/layout/arrow2"/>
    <dgm:cxn modelId="{18A7D550-6F9B-4546-881F-8B0ED801B74F}" srcId="{FEBDC9E8-8FCA-437F-82DF-B49ECEEBA55A}" destId="{61C15A5A-05A1-4C33-8F91-7BF968722450}" srcOrd="2" destOrd="0" parTransId="{FCCCE538-0ACE-482E-AB0F-F5FF86B83AFB}" sibTransId="{C3FDC861-DC1C-4127-93EE-7CA43C749E41}"/>
    <dgm:cxn modelId="{BF752237-99D7-43D6-9C9D-F48636B8C040}" type="presOf" srcId="{CEEA34E7-8BA4-4C49-A909-5F34BDE9925A}" destId="{FB03B6A1-2D93-41FD-AAE0-01246F85619E}" srcOrd="0" destOrd="0" presId="urn:microsoft.com/office/officeart/2005/8/layout/arrow2"/>
    <dgm:cxn modelId="{84940BC7-EC15-49B7-87FF-47BFCEE1212B}" type="presOf" srcId="{DB881563-E2FA-4B4F-8DAF-77FD8ABDC7E6}" destId="{06F2610D-989D-41D9-8BF3-ACBC8D597F55}" srcOrd="0" destOrd="0" presId="urn:microsoft.com/office/officeart/2005/8/layout/arrow2"/>
    <dgm:cxn modelId="{E38A903C-AC3D-489F-972A-3623693E29BB}" type="presParOf" srcId="{ABD812F3-DE89-4CD9-BD86-834B43E81281}" destId="{CED02784-BA45-4727-9AC6-6F52CCB42BD1}" srcOrd="0" destOrd="0" presId="urn:microsoft.com/office/officeart/2005/8/layout/arrow2"/>
    <dgm:cxn modelId="{520DD4B6-2218-4C77-860C-57D06757E227}" type="presParOf" srcId="{ABD812F3-DE89-4CD9-BD86-834B43E81281}" destId="{57A91E70-1F4B-4715-841D-3B2CD14349DE}" srcOrd="1" destOrd="0" presId="urn:microsoft.com/office/officeart/2005/8/layout/arrow2"/>
    <dgm:cxn modelId="{20ACE4D9-4A28-4B5F-A602-1DA0BA2DA62A}" type="presParOf" srcId="{57A91E70-1F4B-4715-841D-3B2CD14349DE}" destId="{08ECB567-EAEF-4F2C-83BF-DE38AD7FA165}" srcOrd="0" destOrd="0" presId="urn:microsoft.com/office/officeart/2005/8/layout/arrow2"/>
    <dgm:cxn modelId="{D7BB4B76-B1A6-41C5-9EE8-67CFDE18C90F}" type="presParOf" srcId="{57A91E70-1F4B-4715-841D-3B2CD14349DE}" destId="{1624750F-4B5A-42FB-B2DC-F2802AE73471}" srcOrd="1" destOrd="0" presId="urn:microsoft.com/office/officeart/2005/8/layout/arrow2"/>
    <dgm:cxn modelId="{28A5CD06-61F7-44CE-9843-E6C5CB458B1D}" type="presParOf" srcId="{57A91E70-1F4B-4715-841D-3B2CD14349DE}" destId="{79E675E5-8D99-4323-B13B-ED88BEA39B1C}" srcOrd="2" destOrd="0" presId="urn:microsoft.com/office/officeart/2005/8/layout/arrow2"/>
    <dgm:cxn modelId="{C8C53061-6A77-4A46-BC85-E2BEA8B267FF}" type="presParOf" srcId="{57A91E70-1F4B-4715-841D-3B2CD14349DE}" destId="{06F2610D-989D-41D9-8BF3-ACBC8D597F55}" srcOrd="3" destOrd="0" presId="urn:microsoft.com/office/officeart/2005/8/layout/arrow2"/>
    <dgm:cxn modelId="{06712235-5D6D-4077-894F-B01C87D8511C}" type="presParOf" srcId="{57A91E70-1F4B-4715-841D-3B2CD14349DE}" destId="{773D7D38-5B91-4FEE-8435-1A7859A6B7EA}" srcOrd="4" destOrd="0" presId="urn:microsoft.com/office/officeart/2005/8/layout/arrow2"/>
    <dgm:cxn modelId="{19636525-68FD-4275-8E44-97A6C146C382}" type="presParOf" srcId="{57A91E70-1F4B-4715-841D-3B2CD14349DE}" destId="{53C6D3B5-9BB8-4CA1-9650-AE8A3F185765}" srcOrd="5" destOrd="0" presId="urn:microsoft.com/office/officeart/2005/8/layout/arrow2"/>
    <dgm:cxn modelId="{D60CD66B-87EB-4ECE-8D2E-DDBD5FD594A7}" type="presParOf" srcId="{57A91E70-1F4B-4715-841D-3B2CD14349DE}" destId="{08C3D053-CD4C-46E9-BABC-613831E9A94C}" srcOrd="6" destOrd="0" presId="urn:microsoft.com/office/officeart/2005/8/layout/arrow2"/>
    <dgm:cxn modelId="{13736418-57A3-4489-BCC4-00F32FC6EF43}" type="presParOf" srcId="{57A91E70-1F4B-4715-841D-3B2CD14349DE}" destId="{FB03B6A1-2D93-41FD-AAE0-01246F85619E}" srcOrd="7" destOrd="0" presId="urn:microsoft.com/office/officeart/2005/8/layout/arrow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2A9BA5-3204-4942-8540-49FA5EFCA85D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15D9F9-899E-4EE0-B3AA-5ED44690584A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Целевой компонент</a:t>
          </a:r>
          <a:endParaRPr lang="ru-RU" sz="1600" b="0" dirty="0">
            <a:solidFill>
              <a:schemeClr val="tx1"/>
            </a:solidFill>
          </a:endParaRPr>
        </a:p>
      </dgm:t>
    </dgm:pt>
    <dgm:pt modelId="{3588D442-501C-4DF0-91A2-88EF16E434BD}" type="parTrans" cxnId="{5F4393B6-4831-4EBB-BEE7-BC2EC32EAB49}">
      <dgm:prSet/>
      <dgm:spPr/>
      <dgm:t>
        <a:bodyPr/>
        <a:lstStyle/>
        <a:p>
          <a:endParaRPr lang="ru-RU"/>
        </a:p>
      </dgm:t>
    </dgm:pt>
    <dgm:pt modelId="{D2C0E565-58A2-42D5-A1EB-077F4D614CA0}" type="sibTrans" cxnId="{5F4393B6-4831-4EBB-BEE7-BC2EC32EAB49}">
      <dgm:prSet/>
      <dgm:spPr/>
      <dgm:t>
        <a:bodyPr/>
        <a:lstStyle/>
        <a:p>
          <a:endParaRPr lang="ru-RU"/>
        </a:p>
      </dgm:t>
    </dgm:pt>
    <dgm:pt modelId="{277B1B0E-DE4E-4CDE-B951-0AE98BCA58FC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Цель – формирование экологической культуры как результата экологического образования</a:t>
          </a:r>
          <a:endParaRPr lang="ru-RU" sz="1400" dirty="0">
            <a:solidFill>
              <a:schemeClr val="tx1"/>
            </a:solidFill>
          </a:endParaRPr>
        </a:p>
      </dgm:t>
    </dgm:pt>
    <dgm:pt modelId="{0FBB19A3-6A25-4C60-A87C-E23109EFED32}" type="parTrans" cxnId="{EDCEA932-039E-4CF3-9F63-FA6DA121FB11}">
      <dgm:prSet/>
      <dgm:spPr/>
      <dgm:t>
        <a:bodyPr/>
        <a:lstStyle/>
        <a:p>
          <a:endParaRPr lang="ru-RU"/>
        </a:p>
      </dgm:t>
    </dgm:pt>
    <dgm:pt modelId="{D46983ED-2D02-44AB-B31A-D5275A315EE8}" type="sibTrans" cxnId="{EDCEA932-039E-4CF3-9F63-FA6DA121FB11}">
      <dgm:prSet/>
      <dgm:spPr/>
      <dgm:t>
        <a:bodyPr/>
        <a:lstStyle/>
        <a:p>
          <a:endParaRPr lang="ru-RU"/>
        </a:p>
      </dgm:t>
    </dgm:pt>
    <dgm:pt modelId="{20FA1619-B9FD-45DA-B6B5-C1F0B63BBAF2}">
      <dgm:prSet phldrT="[Текст]" custT="1"/>
      <dgm:spPr/>
      <dgm:t>
        <a:bodyPr/>
        <a:lstStyle/>
        <a:p>
          <a:r>
            <a:rPr lang="ru-RU" sz="1600" b="0" dirty="0" smtClean="0">
              <a:solidFill>
                <a:schemeClr val="tx1"/>
              </a:solidFill>
            </a:rPr>
            <a:t>Теоретико-методологический компонент</a:t>
          </a:r>
          <a:endParaRPr lang="ru-RU" sz="1600" b="0" dirty="0">
            <a:solidFill>
              <a:schemeClr val="tx1"/>
            </a:solidFill>
          </a:endParaRPr>
        </a:p>
      </dgm:t>
    </dgm:pt>
    <dgm:pt modelId="{9F32E703-8D46-4CC8-A41C-81CD42D1477A}" type="parTrans" cxnId="{5F37A569-73FE-4F25-BA30-AA18FC50E7C7}">
      <dgm:prSet/>
      <dgm:spPr/>
      <dgm:t>
        <a:bodyPr/>
        <a:lstStyle/>
        <a:p>
          <a:endParaRPr lang="ru-RU"/>
        </a:p>
      </dgm:t>
    </dgm:pt>
    <dgm:pt modelId="{3D055233-417C-4E43-B1A6-4BCC75CDEB8B}" type="sibTrans" cxnId="{5F37A569-73FE-4F25-BA30-AA18FC50E7C7}">
      <dgm:prSet/>
      <dgm:spPr/>
      <dgm:t>
        <a:bodyPr/>
        <a:lstStyle/>
        <a:p>
          <a:endParaRPr lang="ru-RU"/>
        </a:p>
      </dgm:t>
    </dgm:pt>
    <dgm:pt modelId="{1A6CAD1F-2258-4D31-AF27-EA39FE7BCD20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Концептуальные основы</a:t>
          </a:r>
          <a:endParaRPr lang="ru-RU" sz="1400" dirty="0">
            <a:solidFill>
              <a:schemeClr val="tx1"/>
            </a:solidFill>
          </a:endParaRPr>
        </a:p>
      </dgm:t>
    </dgm:pt>
    <dgm:pt modelId="{FA8949A5-9B3D-4ECF-A154-FA7AE8ECAF4D}" type="parTrans" cxnId="{D8456453-0253-42F1-A0F2-14D87113904B}">
      <dgm:prSet/>
      <dgm:spPr/>
      <dgm:t>
        <a:bodyPr/>
        <a:lstStyle/>
        <a:p>
          <a:endParaRPr lang="ru-RU"/>
        </a:p>
      </dgm:t>
    </dgm:pt>
    <dgm:pt modelId="{AE2E4DCE-EB41-4318-8B5B-C87F87945C6C}" type="sibTrans" cxnId="{D8456453-0253-42F1-A0F2-14D87113904B}">
      <dgm:prSet/>
      <dgm:spPr/>
      <dgm:t>
        <a:bodyPr/>
        <a:lstStyle/>
        <a:p>
          <a:endParaRPr lang="ru-RU"/>
        </a:p>
      </dgm:t>
    </dgm:pt>
    <dgm:pt modelId="{2368658F-CC30-47D1-AF46-4EF6C6487D5A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Подходы</a:t>
          </a:r>
          <a:endParaRPr lang="ru-RU" sz="1400" dirty="0">
            <a:solidFill>
              <a:schemeClr val="tx1"/>
            </a:solidFill>
          </a:endParaRPr>
        </a:p>
      </dgm:t>
    </dgm:pt>
    <dgm:pt modelId="{D1750B68-5800-4DC5-BF1F-C0C7E5B70EC2}" type="parTrans" cxnId="{26A85D8C-5DAA-425A-9EDB-CA459097C515}">
      <dgm:prSet/>
      <dgm:spPr/>
      <dgm:t>
        <a:bodyPr/>
        <a:lstStyle/>
        <a:p>
          <a:endParaRPr lang="ru-RU"/>
        </a:p>
      </dgm:t>
    </dgm:pt>
    <dgm:pt modelId="{5AF4B137-A64A-4927-8128-6B3258B901C0}" type="sibTrans" cxnId="{26A85D8C-5DAA-425A-9EDB-CA459097C515}">
      <dgm:prSet/>
      <dgm:spPr/>
      <dgm:t>
        <a:bodyPr/>
        <a:lstStyle/>
        <a:p>
          <a:endParaRPr lang="ru-RU"/>
        </a:p>
      </dgm:t>
    </dgm:pt>
    <dgm:pt modelId="{F7802FF5-65DC-4F7F-BE6A-A93CD32C45F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Культурологический компонент</a:t>
          </a:r>
          <a:endParaRPr lang="ru-RU" sz="1600" b="1" dirty="0">
            <a:solidFill>
              <a:schemeClr val="tx1"/>
            </a:solidFill>
          </a:endParaRPr>
        </a:p>
      </dgm:t>
    </dgm:pt>
    <dgm:pt modelId="{92B1DF20-1449-4635-91B2-4FEB01CFEA0C}" type="parTrans" cxnId="{9541F077-B88B-48C2-9C7B-05F161D3407E}">
      <dgm:prSet/>
      <dgm:spPr/>
      <dgm:t>
        <a:bodyPr/>
        <a:lstStyle/>
        <a:p>
          <a:endParaRPr lang="ru-RU"/>
        </a:p>
      </dgm:t>
    </dgm:pt>
    <dgm:pt modelId="{AC69AB80-9A49-4672-AA63-35AE94FF70FD}" type="sibTrans" cxnId="{9541F077-B88B-48C2-9C7B-05F161D3407E}">
      <dgm:prSet/>
      <dgm:spPr/>
      <dgm:t>
        <a:bodyPr/>
        <a:lstStyle/>
        <a:p>
          <a:endParaRPr lang="ru-RU"/>
        </a:p>
      </dgm:t>
    </dgm:pt>
    <dgm:pt modelId="{145ECA6C-4A63-4B5B-9D8A-436A38E49CBA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Система морально этических норм, взглядов, установок и ценностей</a:t>
          </a:r>
          <a:endParaRPr lang="ru-RU" sz="1400" dirty="0">
            <a:solidFill>
              <a:schemeClr val="tx1"/>
            </a:solidFill>
          </a:endParaRPr>
        </a:p>
      </dgm:t>
    </dgm:pt>
    <dgm:pt modelId="{F72F0671-2513-481E-98A4-9D8C033BF8CD}" type="parTrans" cxnId="{2EEEDEE4-7F45-4E6F-BE59-39AD3B7AAB31}">
      <dgm:prSet/>
      <dgm:spPr/>
      <dgm:t>
        <a:bodyPr/>
        <a:lstStyle/>
        <a:p>
          <a:endParaRPr lang="ru-RU"/>
        </a:p>
      </dgm:t>
    </dgm:pt>
    <dgm:pt modelId="{F701B486-FCE2-486C-B3F4-CCAC0D9AF34E}" type="sibTrans" cxnId="{2EEEDEE4-7F45-4E6F-BE59-39AD3B7AAB31}">
      <dgm:prSet/>
      <dgm:spPr/>
      <dgm:t>
        <a:bodyPr/>
        <a:lstStyle/>
        <a:p>
          <a:endParaRPr lang="ru-RU"/>
        </a:p>
      </dgm:t>
    </dgm:pt>
    <dgm:pt modelId="{392A0468-1E2D-4F80-95E8-F47EC8A74F7D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Принципы</a:t>
          </a:r>
          <a:endParaRPr lang="ru-RU" sz="1400" dirty="0">
            <a:solidFill>
              <a:schemeClr val="tx1"/>
            </a:solidFill>
          </a:endParaRPr>
        </a:p>
      </dgm:t>
    </dgm:pt>
    <dgm:pt modelId="{91CDC4FB-62C4-4D9B-8A0F-8CB2D71710ED}" type="parTrans" cxnId="{835CA38C-6CA9-451C-AF56-227E041CCC98}">
      <dgm:prSet/>
      <dgm:spPr/>
      <dgm:t>
        <a:bodyPr/>
        <a:lstStyle/>
        <a:p>
          <a:endParaRPr lang="ru-RU"/>
        </a:p>
      </dgm:t>
    </dgm:pt>
    <dgm:pt modelId="{12B212A5-5A01-42B9-B90A-566B374F8218}" type="sibTrans" cxnId="{835CA38C-6CA9-451C-AF56-227E041CCC98}">
      <dgm:prSet/>
      <dgm:spPr/>
      <dgm:t>
        <a:bodyPr/>
        <a:lstStyle/>
        <a:p>
          <a:endParaRPr lang="ru-RU"/>
        </a:p>
      </dgm:t>
    </dgm:pt>
    <dgm:pt modelId="{0F36DC3D-2866-4CD2-864B-B35E7185E3A3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Содержательный компонент</a:t>
          </a:r>
          <a:endParaRPr lang="ru-RU" sz="1600" dirty="0">
            <a:solidFill>
              <a:schemeClr val="tx1"/>
            </a:solidFill>
          </a:endParaRPr>
        </a:p>
      </dgm:t>
    </dgm:pt>
    <dgm:pt modelId="{B03BF42D-C9DF-472F-9B43-46D2F1A19082}" type="parTrans" cxnId="{613F89EA-FDDD-450F-A9A8-1A357EECBFAF}">
      <dgm:prSet/>
      <dgm:spPr/>
      <dgm:t>
        <a:bodyPr/>
        <a:lstStyle/>
        <a:p>
          <a:endParaRPr lang="ru-RU"/>
        </a:p>
      </dgm:t>
    </dgm:pt>
    <dgm:pt modelId="{F09BBFE3-DF11-4AC4-9C0B-51D0610A91D6}" type="sibTrans" cxnId="{613F89EA-FDDD-450F-A9A8-1A357EECBFAF}">
      <dgm:prSet/>
      <dgm:spPr/>
      <dgm:t>
        <a:bodyPr/>
        <a:lstStyle/>
        <a:p>
          <a:endParaRPr lang="ru-RU"/>
        </a:p>
      </dgm:t>
    </dgm:pt>
    <dgm:pt modelId="{2DC5CED5-D56C-4D5C-B4DD-0AA387378AC6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Обогащение содержания</a:t>
          </a:r>
          <a:endParaRPr lang="ru-RU" sz="1400" dirty="0">
            <a:solidFill>
              <a:schemeClr val="tx1"/>
            </a:solidFill>
          </a:endParaRPr>
        </a:p>
      </dgm:t>
    </dgm:pt>
    <dgm:pt modelId="{69DEA8DE-7836-45B9-8BF0-EF6433B98672}" type="parTrans" cxnId="{23142A04-2550-4F62-8E86-7CACA250C7BD}">
      <dgm:prSet/>
      <dgm:spPr/>
      <dgm:t>
        <a:bodyPr/>
        <a:lstStyle/>
        <a:p>
          <a:endParaRPr lang="ru-RU"/>
        </a:p>
      </dgm:t>
    </dgm:pt>
    <dgm:pt modelId="{C9EFB344-3CDF-46DA-921C-A8F8BADC488C}" type="sibTrans" cxnId="{23142A04-2550-4F62-8E86-7CACA250C7BD}">
      <dgm:prSet/>
      <dgm:spPr/>
      <dgm:t>
        <a:bodyPr/>
        <a:lstStyle/>
        <a:p>
          <a:endParaRPr lang="ru-RU"/>
        </a:p>
      </dgm:t>
    </dgm:pt>
    <dgm:pt modelId="{43BC1307-3379-4F79-BE70-CF3AC2702DF2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Организационно-процессуальный компонент</a:t>
          </a:r>
          <a:endParaRPr lang="ru-RU" sz="1600" dirty="0">
            <a:solidFill>
              <a:schemeClr val="tx1"/>
            </a:solidFill>
          </a:endParaRPr>
        </a:p>
      </dgm:t>
    </dgm:pt>
    <dgm:pt modelId="{62F29F6B-092D-48B6-BDC2-349E60DD0F42}" type="parTrans" cxnId="{1B6B8D1A-90CF-4351-8129-C7ABDA79896B}">
      <dgm:prSet/>
      <dgm:spPr/>
      <dgm:t>
        <a:bodyPr/>
        <a:lstStyle/>
        <a:p>
          <a:endParaRPr lang="ru-RU"/>
        </a:p>
      </dgm:t>
    </dgm:pt>
    <dgm:pt modelId="{B81E9203-A522-4EA7-B466-C9361660F6C0}" type="sibTrans" cxnId="{1B6B8D1A-90CF-4351-8129-C7ABDA79896B}">
      <dgm:prSet/>
      <dgm:spPr/>
      <dgm:t>
        <a:bodyPr/>
        <a:lstStyle/>
        <a:p>
          <a:endParaRPr lang="ru-RU"/>
        </a:p>
      </dgm:t>
    </dgm:pt>
    <dgm:pt modelId="{6D8CDDCA-DC06-4994-95D5-AAD5450ED44B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Методы</a:t>
          </a:r>
          <a:endParaRPr lang="ru-RU" sz="1400" dirty="0">
            <a:solidFill>
              <a:schemeClr val="tx1"/>
            </a:solidFill>
          </a:endParaRPr>
        </a:p>
      </dgm:t>
    </dgm:pt>
    <dgm:pt modelId="{7AA1A76C-0A08-4BF1-9DEF-A97F468F5622}" type="parTrans" cxnId="{79F0F8C8-4559-4E25-9E4D-4E8908D5EECB}">
      <dgm:prSet/>
      <dgm:spPr/>
      <dgm:t>
        <a:bodyPr/>
        <a:lstStyle/>
        <a:p>
          <a:endParaRPr lang="ru-RU"/>
        </a:p>
      </dgm:t>
    </dgm:pt>
    <dgm:pt modelId="{F99B4D20-5358-4BCA-99E6-6AA2CCD72126}" type="sibTrans" cxnId="{79F0F8C8-4559-4E25-9E4D-4E8908D5EECB}">
      <dgm:prSet/>
      <dgm:spPr/>
      <dgm:t>
        <a:bodyPr/>
        <a:lstStyle/>
        <a:p>
          <a:endParaRPr lang="ru-RU"/>
        </a:p>
      </dgm:t>
    </dgm:pt>
    <dgm:pt modelId="{03FE8087-BDF8-4AFD-90ED-9E0BBC9F614B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Формы</a:t>
          </a:r>
          <a:endParaRPr lang="ru-RU" sz="1400" dirty="0">
            <a:solidFill>
              <a:schemeClr val="tx1"/>
            </a:solidFill>
          </a:endParaRPr>
        </a:p>
      </dgm:t>
    </dgm:pt>
    <dgm:pt modelId="{6AB5D751-BEFC-4B45-9109-B8A19E84ACF2}" type="parTrans" cxnId="{F80D6174-185E-4BCE-A6BC-E395B4D1CA06}">
      <dgm:prSet/>
      <dgm:spPr/>
      <dgm:t>
        <a:bodyPr/>
        <a:lstStyle/>
        <a:p>
          <a:endParaRPr lang="ru-RU"/>
        </a:p>
      </dgm:t>
    </dgm:pt>
    <dgm:pt modelId="{534C7B83-5173-4864-823C-5B827072612C}" type="sibTrans" cxnId="{F80D6174-185E-4BCE-A6BC-E395B4D1CA06}">
      <dgm:prSet/>
      <dgm:spPr/>
      <dgm:t>
        <a:bodyPr/>
        <a:lstStyle/>
        <a:p>
          <a:endParaRPr lang="ru-RU"/>
        </a:p>
      </dgm:t>
    </dgm:pt>
    <dgm:pt modelId="{9CAC72B2-4A30-4FE7-9D31-1F853EDD1691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Педагогические условия</a:t>
          </a:r>
          <a:endParaRPr lang="ru-RU" sz="1400" dirty="0">
            <a:solidFill>
              <a:schemeClr val="tx1"/>
            </a:solidFill>
          </a:endParaRPr>
        </a:p>
      </dgm:t>
    </dgm:pt>
    <dgm:pt modelId="{0362580B-3C27-4EEF-B789-CA23E82E282E}" type="parTrans" cxnId="{42ACE852-6643-4F0F-9AA3-695DD7F69130}">
      <dgm:prSet/>
      <dgm:spPr/>
      <dgm:t>
        <a:bodyPr/>
        <a:lstStyle/>
        <a:p>
          <a:endParaRPr lang="ru-RU"/>
        </a:p>
      </dgm:t>
    </dgm:pt>
    <dgm:pt modelId="{33A072F4-B8B7-473A-B089-CE52B8346F0D}" type="sibTrans" cxnId="{42ACE852-6643-4F0F-9AA3-695DD7F69130}">
      <dgm:prSet/>
      <dgm:spPr/>
      <dgm:t>
        <a:bodyPr/>
        <a:lstStyle/>
        <a:p>
          <a:endParaRPr lang="ru-RU"/>
        </a:p>
      </dgm:t>
    </dgm:pt>
    <dgm:pt modelId="{C388DA3A-FCB5-4F79-BC46-0D7A72E0F2EC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Критериально-диагностический</a:t>
          </a:r>
          <a:endParaRPr lang="ru-RU" sz="1600" dirty="0">
            <a:solidFill>
              <a:schemeClr val="tx1"/>
            </a:solidFill>
          </a:endParaRPr>
        </a:p>
      </dgm:t>
    </dgm:pt>
    <dgm:pt modelId="{11D86811-1FE7-453C-9BC2-F25B10802E0D}" type="parTrans" cxnId="{803112B6-4F9E-4EA3-B094-50E9E27FA905}">
      <dgm:prSet/>
      <dgm:spPr/>
      <dgm:t>
        <a:bodyPr/>
        <a:lstStyle/>
        <a:p>
          <a:endParaRPr lang="ru-RU"/>
        </a:p>
      </dgm:t>
    </dgm:pt>
    <dgm:pt modelId="{0A0ADAAF-1EA7-454A-8410-CB0F1A2A7E26}" type="sibTrans" cxnId="{803112B6-4F9E-4EA3-B094-50E9E27FA905}">
      <dgm:prSet/>
      <dgm:spPr/>
      <dgm:t>
        <a:bodyPr/>
        <a:lstStyle/>
        <a:p>
          <a:endParaRPr lang="ru-RU"/>
        </a:p>
      </dgm:t>
    </dgm:pt>
    <dgm:pt modelId="{6AE35D04-32AA-4F02-9D42-1CE171C182B2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Критерии и показатели сформированности</a:t>
          </a:r>
          <a:endParaRPr lang="ru-RU" sz="1400" dirty="0">
            <a:solidFill>
              <a:schemeClr val="tx1"/>
            </a:solidFill>
          </a:endParaRPr>
        </a:p>
      </dgm:t>
    </dgm:pt>
    <dgm:pt modelId="{92AE6424-4948-48A9-AA42-5B3A6BBF569C}" type="parTrans" cxnId="{305000E9-73E8-4620-B4D9-5CBE2A009DBF}">
      <dgm:prSet/>
      <dgm:spPr/>
      <dgm:t>
        <a:bodyPr/>
        <a:lstStyle/>
        <a:p>
          <a:endParaRPr lang="ru-RU"/>
        </a:p>
      </dgm:t>
    </dgm:pt>
    <dgm:pt modelId="{A91A305B-B6EA-4FCD-B4F9-8F8449A1CD02}" type="sibTrans" cxnId="{305000E9-73E8-4620-B4D9-5CBE2A009DBF}">
      <dgm:prSet/>
      <dgm:spPr/>
      <dgm:t>
        <a:bodyPr/>
        <a:lstStyle/>
        <a:p>
          <a:endParaRPr lang="ru-RU"/>
        </a:p>
      </dgm:t>
    </dgm:pt>
    <dgm:pt modelId="{BDC654C2-E2EC-49CA-89A8-6DB8829A78F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Уровни сформированности</a:t>
          </a:r>
          <a:endParaRPr lang="ru-RU" sz="1400" dirty="0">
            <a:solidFill>
              <a:schemeClr val="tx1"/>
            </a:solidFill>
          </a:endParaRPr>
        </a:p>
      </dgm:t>
    </dgm:pt>
    <dgm:pt modelId="{33072513-2200-4505-B4F9-899B19C28B1B}" type="parTrans" cxnId="{6BF8C372-DECE-48E4-B3CB-3582205339EC}">
      <dgm:prSet/>
      <dgm:spPr/>
      <dgm:t>
        <a:bodyPr/>
        <a:lstStyle/>
        <a:p>
          <a:endParaRPr lang="ru-RU"/>
        </a:p>
      </dgm:t>
    </dgm:pt>
    <dgm:pt modelId="{9ACB0C15-008E-4FF3-A794-CDF9CDD59511}" type="sibTrans" cxnId="{6BF8C372-DECE-48E4-B3CB-3582205339EC}">
      <dgm:prSet/>
      <dgm:spPr/>
      <dgm:t>
        <a:bodyPr/>
        <a:lstStyle/>
        <a:p>
          <a:endParaRPr lang="ru-RU"/>
        </a:p>
      </dgm:t>
    </dgm:pt>
    <dgm:pt modelId="{057A2C3B-AE6E-4833-AA9E-19FDF24605F1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Результативный компонент</a:t>
          </a:r>
          <a:endParaRPr lang="ru-RU" sz="1600" dirty="0">
            <a:solidFill>
              <a:schemeClr val="tx1"/>
            </a:solidFill>
          </a:endParaRPr>
        </a:p>
      </dgm:t>
    </dgm:pt>
    <dgm:pt modelId="{9B35FF1E-B2CB-4EC2-A433-F12C8C9029CC}" type="parTrans" cxnId="{8FBE0EF6-F861-4D5D-8F17-A1CE59771F5F}">
      <dgm:prSet/>
      <dgm:spPr/>
      <dgm:t>
        <a:bodyPr/>
        <a:lstStyle/>
        <a:p>
          <a:endParaRPr lang="ru-RU"/>
        </a:p>
      </dgm:t>
    </dgm:pt>
    <dgm:pt modelId="{DE9CADCC-0CF7-4896-81A2-33A1887FF2BF}" type="sibTrans" cxnId="{8FBE0EF6-F861-4D5D-8F17-A1CE59771F5F}">
      <dgm:prSet/>
      <dgm:spPr/>
      <dgm:t>
        <a:bodyPr/>
        <a:lstStyle/>
        <a:p>
          <a:endParaRPr lang="ru-RU"/>
        </a:p>
      </dgm:t>
    </dgm:pt>
    <dgm:pt modelId="{6EADF2C8-D3F0-4019-A255-FE2E5ADDEAB3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Результат</a:t>
          </a:r>
          <a:endParaRPr lang="ru-RU" sz="1400" dirty="0">
            <a:solidFill>
              <a:schemeClr val="tx1"/>
            </a:solidFill>
          </a:endParaRPr>
        </a:p>
      </dgm:t>
    </dgm:pt>
    <dgm:pt modelId="{07C7B452-4259-48E4-B01B-027E9BBEDC16}" type="parTrans" cxnId="{65644B5B-6D53-4445-9DDD-1D02000B9D99}">
      <dgm:prSet/>
      <dgm:spPr/>
      <dgm:t>
        <a:bodyPr/>
        <a:lstStyle/>
        <a:p>
          <a:endParaRPr lang="ru-RU"/>
        </a:p>
      </dgm:t>
    </dgm:pt>
    <dgm:pt modelId="{A2D102D4-F534-4185-8308-91D99BF86837}" type="sibTrans" cxnId="{65644B5B-6D53-4445-9DDD-1D02000B9D99}">
      <dgm:prSet/>
      <dgm:spPr/>
      <dgm:t>
        <a:bodyPr/>
        <a:lstStyle/>
        <a:p>
          <a:endParaRPr lang="ru-RU"/>
        </a:p>
      </dgm:t>
    </dgm:pt>
    <dgm:pt modelId="{35BD153C-0009-4A19-AABB-BF3F83FE967D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Разработка программ</a:t>
          </a:r>
          <a:endParaRPr lang="ru-RU" sz="1400" dirty="0">
            <a:solidFill>
              <a:schemeClr val="tx1"/>
            </a:solidFill>
          </a:endParaRPr>
        </a:p>
      </dgm:t>
    </dgm:pt>
    <dgm:pt modelId="{8789FEE6-CF51-47C2-BA36-E842FA47EDAD}" type="parTrans" cxnId="{267BC183-062F-4B99-AA9D-99E9133E6EBC}">
      <dgm:prSet/>
      <dgm:spPr/>
      <dgm:t>
        <a:bodyPr/>
        <a:lstStyle/>
        <a:p>
          <a:endParaRPr lang="ru-RU"/>
        </a:p>
      </dgm:t>
    </dgm:pt>
    <dgm:pt modelId="{B78CF52C-8EA4-4B76-8842-48CB9C03920C}" type="sibTrans" cxnId="{267BC183-062F-4B99-AA9D-99E9133E6EBC}">
      <dgm:prSet/>
      <dgm:spPr/>
      <dgm:t>
        <a:bodyPr/>
        <a:lstStyle/>
        <a:p>
          <a:endParaRPr lang="ru-RU"/>
        </a:p>
      </dgm:t>
    </dgm:pt>
    <dgm:pt modelId="{FC3AD025-647E-42D6-8B9B-8ED9A504DD2B}" type="pres">
      <dgm:prSet presAssocID="{2C2A9BA5-3204-4942-8540-49FA5EFCA8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BAA825-B359-4168-91A6-D2E1EFECA7F1}" type="pres">
      <dgm:prSet presAssocID="{057A2C3B-AE6E-4833-AA9E-19FDF24605F1}" presName="boxAndChildren" presStyleCnt="0"/>
      <dgm:spPr/>
    </dgm:pt>
    <dgm:pt modelId="{0E472A34-1B7A-409C-8117-B97EF46B1FBE}" type="pres">
      <dgm:prSet presAssocID="{057A2C3B-AE6E-4833-AA9E-19FDF24605F1}" presName="parentTextBox" presStyleLbl="node1" presStyleIdx="0" presStyleCnt="7"/>
      <dgm:spPr/>
      <dgm:t>
        <a:bodyPr/>
        <a:lstStyle/>
        <a:p>
          <a:endParaRPr lang="ru-RU"/>
        </a:p>
      </dgm:t>
    </dgm:pt>
    <dgm:pt modelId="{868EE179-2DA1-409A-9311-1C657F8964E3}" type="pres">
      <dgm:prSet presAssocID="{057A2C3B-AE6E-4833-AA9E-19FDF24605F1}" presName="entireBox" presStyleLbl="node1" presStyleIdx="0" presStyleCnt="7"/>
      <dgm:spPr/>
      <dgm:t>
        <a:bodyPr/>
        <a:lstStyle/>
        <a:p>
          <a:endParaRPr lang="ru-RU"/>
        </a:p>
      </dgm:t>
    </dgm:pt>
    <dgm:pt modelId="{EF182C98-6524-4969-89F6-54F6C18C1FE7}" type="pres">
      <dgm:prSet presAssocID="{057A2C3B-AE6E-4833-AA9E-19FDF24605F1}" presName="descendantBox" presStyleCnt="0"/>
      <dgm:spPr/>
    </dgm:pt>
    <dgm:pt modelId="{4E5332D7-D0DB-4145-8A6B-91430DB90ED4}" type="pres">
      <dgm:prSet presAssocID="{6EADF2C8-D3F0-4019-A255-FE2E5ADDEAB3}" presName="childTextBox" presStyleLbl="fgAccFollowNode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35F17-DEBC-4884-AB05-B41296B32DFC}" type="pres">
      <dgm:prSet presAssocID="{0A0ADAAF-1EA7-454A-8410-CB0F1A2A7E26}" presName="sp" presStyleCnt="0"/>
      <dgm:spPr/>
    </dgm:pt>
    <dgm:pt modelId="{0EA5EB25-34B5-41F4-88D6-7CDB0ADFAED3}" type="pres">
      <dgm:prSet presAssocID="{C388DA3A-FCB5-4F79-BC46-0D7A72E0F2EC}" presName="arrowAndChildren" presStyleCnt="0"/>
      <dgm:spPr/>
    </dgm:pt>
    <dgm:pt modelId="{86D55965-D78D-4140-932E-9F498C584062}" type="pres">
      <dgm:prSet presAssocID="{C388DA3A-FCB5-4F79-BC46-0D7A72E0F2EC}" presName="parentTextArrow" presStyleLbl="node1" presStyleIdx="0" presStyleCnt="7"/>
      <dgm:spPr/>
      <dgm:t>
        <a:bodyPr/>
        <a:lstStyle/>
        <a:p>
          <a:endParaRPr lang="ru-RU"/>
        </a:p>
      </dgm:t>
    </dgm:pt>
    <dgm:pt modelId="{9FA792C1-5A3D-4428-8F14-E77EECB93E24}" type="pres">
      <dgm:prSet presAssocID="{C388DA3A-FCB5-4F79-BC46-0D7A72E0F2EC}" presName="arrow" presStyleLbl="node1" presStyleIdx="1" presStyleCnt="7"/>
      <dgm:spPr/>
      <dgm:t>
        <a:bodyPr/>
        <a:lstStyle/>
        <a:p>
          <a:endParaRPr lang="ru-RU"/>
        </a:p>
      </dgm:t>
    </dgm:pt>
    <dgm:pt modelId="{2813DFD1-B20D-44FF-8BE8-0DE85186B0FE}" type="pres">
      <dgm:prSet presAssocID="{C388DA3A-FCB5-4F79-BC46-0D7A72E0F2EC}" presName="descendantArrow" presStyleCnt="0"/>
      <dgm:spPr/>
    </dgm:pt>
    <dgm:pt modelId="{6C0D47A9-64E3-41A8-9DFE-B098D3247DE9}" type="pres">
      <dgm:prSet presAssocID="{6AE35D04-32AA-4F02-9D42-1CE171C182B2}" presName="childTextArrow" presStyleLbl="fgAccFollowNode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580AD-DEFB-447D-92E9-FEE084EEBE1A}" type="pres">
      <dgm:prSet presAssocID="{BDC654C2-E2EC-49CA-89A8-6DB8829A78FE}" presName="childTextArrow" presStyleLbl="fgAccFollowNode1" presStyleIdx="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893E8-DA0D-4789-BFF3-CFC10BD63597}" type="pres">
      <dgm:prSet presAssocID="{B81E9203-A522-4EA7-B466-C9361660F6C0}" presName="sp" presStyleCnt="0"/>
      <dgm:spPr/>
    </dgm:pt>
    <dgm:pt modelId="{62477B91-79A1-439F-AEE7-9BE802D7EE18}" type="pres">
      <dgm:prSet presAssocID="{43BC1307-3379-4F79-BE70-CF3AC2702DF2}" presName="arrowAndChildren" presStyleCnt="0"/>
      <dgm:spPr/>
    </dgm:pt>
    <dgm:pt modelId="{0812F281-619D-4DA3-A881-056A50856E51}" type="pres">
      <dgm:prSet presAssocID="{43BC1307-3379-4F79-BE70-CF3AC2702DF2}" presName="parentTextArrow" presStyleLbl="node1" presStyleIdx="1" presStyleCnt="7"/>
      <dgm:spPr/>
      <dgm:t>
        <a:bodyPr/>
        <a:lstStyle/>
        <a:p>
          <a:endParaRPr lang="ru-RU"/>
        </a:p>
      </dgm:t>
    </dgm:pt>
    <dgm:pt modelId="{671C5DFD-57AA-4039-A8B7-329440E0E1C8}" type="pres">
      <dgm:prSet presAssocID="{43BC1307-3379-4F79-BE70-CF3AC2702DF2}" presName="arrow" presStyleLbl="node1" presStyleIdx="2" presStyleCnt="7"/>
      <dgm:spPr/>
      <dgm:t>
        <a:bodyPr/>
        <a:lstStyle/>
        <a:p>
          <a:endParaRPr lang="ru-RU"/>
        </a:p>
      </dgm:t>
    </dgm:pt>
    <dgm:pt modelId="{8BCAA0E0-A74B-48B9-8EBE-1123CEB7EDE9}" type="pres">
      <dgm:prSet presAssocID="{43BC1307-3379-4F79-BE70-CF3AC2702DF2}" presName="descendantArrow" presStyleCnt="0"/>
      <dgm:spPr/>
    </dgm:pt>
    <dgm:pt modelId="{5E846EED-6B18-4C0D-83B3-43A1784ED926}" type="pres">
      <dgm:prSet presAssocID="{6D8CDDCA-DC06-4994-95D5-AAD5450ED44B}" presName="childTextArrow" presStyleLbl="fgAccFollowNode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1CB1F5-330E-4D9B-A182-C661F5F77B3D}" type="pres">
      <dgm:prSet presAssocID="{03FE8087-BDF8-4AFD-90ED-9E0BBC9F614B}" presName="childTextArrow" presStyleLbl="fgAccFollowNode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E2F5A-8FAF-455B-AE16-EA7073C0F4E2}" type="pres">
      <dgm:prSet presAssocID="{9CAC72B2-4A30-4FE7-9D31-1F853EDD1691}" presName="childTextArrow" presStyleLbl="fgAccFollowNode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07AE1-CD50-4F3C-8546-360AC0702390}" type="pres">
      <dgm:prSet presAssocID="{F09BBFE3-DF11-4AC4-9C0B-51D0610A91D6}" presName="sp" presStyleCnt="0"/>
      <dgm:spPr/>
    </dgm:pt>
    <dgm:pt modelId="{F94C1627-FA81-4BAF-986C-1B6C92B98898}" type="pres">
      <dgm:prSet presAssocID="{0F36DC3D-2866-4CD2-864B-B35E7185E3A3}" presName="arrowAndChildren" presStyleCnt="0"/>
      <dgm:spPr/>
    </dgm:pt>
    <dgm:pt modelId="{58243843-1D17-4F9F-A75B-AD902607012B}" type="pres">
      <dgm:prSet presAssocID="{0F36DC3D-2866-4CD2-864B-B35E7185E3A3}" presName="parentTextArrow" presStyleLbl="node1" presStyleIdx="2" presStyleCnt="7"/>
      <dgm:spPr/>
      <dgm:t>
        <a:bodyPr/>
        <a:lstStyle/>
        <a:p>
          <a:endParaRPr lang="ru-RU"/>
        </a:p>
      </dgm:t>
    </dgm:pt>
    <dgm:pt modelId="{EA337A71-0A52-415D-995B-5FA8360600E3}" type="pres">
      <dgm:prSet presAssocID="{0F36DC3D-2866-4CD2-864B-B35E7185E3A3}" presName="arrow" presStyleLbl="node1" presStyleIdx="3" presStyleCnt="7"/>
      <dgm:spPr/>
      <dgm:t>
        <a:bodyPr/>
        <a:lstStyle/>
        <a:p>
          <a:endParaRPr lang="ru-RU"/>
        </a:p>
      </dgm:t>
    </dgm:pt>
    <dgm:pt modelId="{83192FF6-AEC3-446C-B0AD-D1DAE56F7C86}" type="pres">
      <dgm:prSet presAssocID="{0F36DC3D-2866-4CD2-864B-B35E7185E3A3}" presName="descendantArrow" presStyleCnt="0"/>
      <dgm:spPr/>
    </dgm:pt>
    <dgm:pt modelId="{E6EFD3E8-1FB8-40A7-BB9E-CB290FF93A51}" type="pres">
      <dgm:prSet presAssocID="{2DC5CED5-D56C-4D5C-B4DD-0AA387378AC6}" presName="childTextArrow" presStyleLbl="fgAccFollowNode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485A2-94D4-4138-AF2A-801CC4A83310}" type="pres">
      <dgm:prSet presAssocID="{35BD153C-0009-4A19-AABB-BF3F83FE967D}" presName="childTextArrow" presStyleLbl="fgAccFollowNode1" presStyleIdx="7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047A6-2F4E-4BE1-88D1-1EC9BF7A47F3}" type="pres">
      <dgm:prSet presAssocID="{AC69AB80-9A49-4672-AA63-35AE94FF70FD}" presName="sp" presStyleCnt="0"/>
      <dgm:spPr/>
    </dgm:pt>
    <dgm:pt modelId="{000C8EC2-EDFD-4337-AE91-4B097C63A5FD}" type="pres">
      <dgm:prSet presAssocID="{F7802FF5-65DC-4F7F-BE6A-A93CD32C45FB}" presName="arrowAndChildren" presStyleCnt="0"/>
      <dgm:spPr/>
    </dgm:pt>
    <dgm:pt modelId="{64E7823A-F2D9-49B2-A835-197FCE05C505}" type="pres">
      <dgm:prSet presAssocID="{F7802FF5-65DC-4F7F-BE6A-A93CD32C45FB}" presName="parentTextArrow" presStyleLbl="node1" presStyleIdx="3" presStyleCnt="7"/>
      <dgm:spPr/>
      <dgm:t>
        <a:bodyPr/>
        <a:lstStyle/>
        <a:p>
          <a:endParaRPr lang="ru-RU"/>
        </a:p>
      </dgm:t>
    </dgm:pt>
    <dgm:pt modelId="{85749CA4-30A5-4D72-9E09-2A62CFC844C2}" type="pres">
      <dgm:prSet presAssocID="{F7802FF5-65DC-4F7F-BE6A-A93CD32C45FB}" presName="arrow" presStyleLbl="node1" presStyleIdx="4" presStyleCnt="7" custLinFactNeighborX="-601"/>
      <dgm:spPr/>
      <dgm:t>
        <a:bodyPr/>
        <a:lstStyle/>
        <a:p>
          <a:endParaRPr lang="ru-RU"/>
        </a:p>
      </dgm:t>
    </dgm:pt>
    <dgm:pt modelId="{D8C0E2FD-3025-4553-9C0E-D76D4036792C}" type="pres">
      <dgm:prSet presAssocID="{F7802FF5-65DC-4F7F-BE6A-A93CD32C45FB}" presName="descendantArrow" presStyleCnt="0"/>
      <dgm:spPr/>
    </dgm:pt>
    <dgm:pt modelId="{08614D9D-44E4-4FA9-9F2B-9D8C382C9259}" type="pres">
      <dgm:prSet presAssocID="{145ECA6C-4A63-4B5B-9D8A-436A38E49CBA}" presName="childTextArrow" presStyleLbl="fgAccFollowNode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4472E-70FD-44A7-BBDD-F311B14225B7}" type="pres">
      <dgm:prSet presAssocID="{3D055233-417C-4E43-B1A6-4BCC75CDEB8B}" presName="sp" presStyleCnt="0"/>
      <dgm:spPr/>
    </dgm:pt>
    <dgm:pt modelId="{C2FE0FDB-02ED-4AF5-8F41-CFA26916BC65}" type="pres">
      <dgm:prSet presAssocID="{20FA1619-B9FD-45DA-B6B5-C1F0B63BBAF2}" presName="arrowAndChildren" presStyleCnt="0"/>
      <dgm:spPr/>
    </dgm:pt>
    <dgm:pt modelId="{5473B704-671F-48FD-9F4C-05691FB14287}" type="pres">
      <dgm:prSet presAssocID="{20FA1619-B9FD-45DA-B6B5-C1F0B63BBAF2}" presName="parentTextArrow" presStyleLbl="node1" presStyleIdx="4" presStyleCnt="7"/>
      <dgm:spPr/>
      <dgm:t>
        <a:bodyPr/>
        <a:lstStyle/>
        <a:p>
          <a:endParaRPr lang="ru-RU"/>
        </a:p>
      </dgm:t>
    </dgm:pt>
    <dgm:pt modelId="{0868BB99-C465-426F-BBB7-9C5D118A81F2}" type="pres">
      <dgm:prSet presAssocID="{20FA1619-B9FD-45DA-B6B5-C1F0B63BBAF2}" presName="arrow" presStyleLbl="node1" presStyleIdx="5" presStyleCnt="7"/>
      <dgm:spPr/>
      <dgm:t>
        <a:bodyPr/>
        <a:lstStyle/>
        <a:p>
          <a:endParaRPr lang="ru-RU"/>
        </a:p>
      </dgm:t>
    </dgm:pt>
    <dgm:pt modelId="{AFB3834D-BC74-49E7-8257-A46A073F54A7}" type="pres">
      <dgm:prSet presAssocID="{20FA1619-B9FD-45DA-B6B5-C1F0B63BBAF2}" presName="descendantArrow" presStyleCnt="0"/>
      <dgm:spPr/>
    </dgm:pt>
    <dgm:pt modelId="{D03C4966-36C9-4ABC-B84F-436C04295917}" type="pres">
      <dgm:prSet presAssocID="{1A6CAD1F-2258-4D31-AF27-EA39FE7BCD20}" presName="childTextArrow" presStyleLbl="fgAccFollowNode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A0F19-CCA8-4AF4-9B06-0C8B7DB8917E}" type="pres">
      <dgm:prSet presAssocID="{2368658F-CC30-47D1-AF46-4EF6C6487D5A}" presName="childTextArrow" presStyleLbl="fgAccFollowNode1" presStyleIdx="1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536BF-01D8-4243-969D-A208709A308F}" type="pres">
      <dgm:prSet presAssocID="{392A0468-1E2D-4F80-95E8-F47EC8A74F7D}" presName="childTextArrow" presStyleLbl="fgAccFollowNode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4A483-255B-45C2-8C9C-2A3A796A933D}" type="pres">
      <dgm:prSet presAssocID="{D2C0E565-58A2-42D5-A1EB-077F4D614CA0}" presName="sp" presStyleCnt="0"/>
      <dgm:spPr/>
    </dgm:pt>
    <dgm:pt modelId="{E7E10516-4B45-42D2-9A9B-05DA9FFE5572}" type="pres">
      <dgm:prSet presAssocID="{3C15D9F9-899E-4EE0-B3AA-5ED44690584A}" presName="arrowAndChildren" presStyleCnt="0"/>
      <dgm:spPr/>
    </dgm:pt>
    <dgm:pt modelId="{81161A75-AD3A-429B-AF45-ACC702208FED}" type="pres">
      <dgm:prSet presAssocID="{3C15D9F9-899E-4EE0-B3AA-5ED44690584A}" presName="parentTextArrow" presStyleLbl="node1" presStyleIdx="5" presStyleCnt="7"/>
      <dgm:spPr/>
      <dgm:t>
        <a:bodyPr/>
        <a:lstStyle/>
        <a:p>
          <a:endParaRPr lang="ru-RU"/>
        </a:p>
      </dgm:t>
    </dgm:pt>
    <dgm:pt modelId="{57C38525-C3BB-4419-B9F3-287F31448DCA}" type="pres">
      <dgm:prSet presAssocID="{3C15D9F9-899E-4EE0-B3AA-5ED44690584A}" presName="arrow" presStyleLbl="node1" presStyleIdx="6" presStyleCnt="7"/>
      <dgm:spPr/>
      <dgm:t>
        <a:bodyPr/>
        <a:lstStyle/>
        <a:p>
          <a:endParaRPr lang="ru-RU"/>
        </a:p>
      </dgm:t>
    </dgm:pt>
    <dgm:pt modelId="{CB50D8C2-553E-43D7-9F94-7E7D14C8B882}" type="pres">
      <dgm:prSet presAssocID="{3C15D9F9-899E-4EE0-B3AA-5ED44690584A}" presName="descendantArrow" presStyleCnt="0"/>
      <dgm:spPr/>
    </dgm:pt>
    <dgm:pt modelId="{CB354FA7-0CA9-4332-93E4-68123890C5D0}" type="pres">
      <dgm:prSet presAssocID="{277B1B0E-DE4E-4CDE-B951-0AE98BCA58FC}" presName="childTextArrow" presStyleLbl="fgAccFollowNode1" presStyleIdx="1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57BFA9-FBB8-44F9-B307-8666152695E8}" type="presOf" srcId="{3C15D9F9-899E-4EE0-B3AA-5ED44690584A}" destId="{57C38525-C3BB-4419-B9F3-287F31448DCA}" srcOrd="1" destOrd="0" presId="urn:microsoft.com/office/officeart/2005/8/layout/process4"/>
    <dgm:cxn modelId="{4C28533B-9A6D-47AE-9BD7-14D5BAEFC784}" type="presOf" srcId="{F7802FF5-65DC-4F7F-BE6A-A93CD32C45FB}" destId="{64E7823A-F2D9-49B2-A835-197FCE05C505}" srcOrd="0" destOrd="0" presId="urn:microsoft.com/office/officeart/2005/8/layout/process4"/>
    <dgm:cxn modelId="{CA4FEE84-7433-4A24-B66B-B1678F28A928}" type="presOf" srcId="{2DC5CED5-D56C-4D5C-B4DD-0AA387378AC6}" destId="{E6EFD3E8-1FB8-40A7-BB9E-CB290FF93A51}" srcOrd="0" destOrd="0" presId="urn:microsoft.com/office/officeart/2005/8/layout/process4"/>
    <dgm:cxn modelId="{23142A04-2550-4F62-8E86-7CACA250C7BD}" srcId="{0F36DC3D-2866-4CD2-864B-B35E7185E3A3}" destId="{2DC5CED5-D56C-4D5C-B4DD-0AA387378AC6}" srcOrd="0" destOrd="0" parTransId="{69DEA8DE-7836-45B9-8BF0-EF6433B98672}" sibTransId="{C9EFB344-3CDF-46DA-921C-A8F8BADC488C}"/>
    <dgm:cxn modelId="{835CA38C-6CA9-451C-AF56-227E041CCC98}" srcId="{20FA1619-B9FD-45DA-B6B5-C1F0B63BBAF2}" destId="{392A0468-1E2D-4F80-95E8-F47EC8A74F7D}" srcOrd="2" destOrd="0" parTransId="{91CDC4FB-62C4-4D9B-8A0F-8CB2D71710ED}" sibTransId="{12B212A5-5A01-42B9-B90A-566B374F8218}"/>
    <dgm:cxn modelId="{26A85D8C-5DAA-425A-9EDB-CA459097C515}" srcId="{20FA1619-B9FD-45DA-B6B5-C1F0B63BBAF2}" destId="{2368658F-CC30-47D1-AF46-4EF6C6487D5A}" srcOrd="1" destOrd="0" parTransId="{D1750B68-5800-4DC5-BF1F-C0C7E5B70EC2}" sibTransId="{5AF4B137-A64A-4927-8128-6B3258B901C0}"/>
    <dgm:cxn modelId="{5F37A569-73FE-4F25-BA30-AA18FC50E7C7}" srcId="{2C2A9BA5-3204-4942-8540-49FA5EFCA85D}" destId="{20FA1619-B9FD-45DA-B6B5-C1F0B63BBAF2}" srcOrd="1" destOrd="0" parTransId="{9F32E703-8D46-4CC8-A41C-81CD42D1477A}" sibTransId="{3D055233-417C-4E43-B1A6-4BCC75CDEB8B}"/>
    <dgm:cxn modelId="{6C681772-5E84-46BF-9928-BC8FD6D703EF}" type="presOf" srcId="{0F36DC3D-2866-4CD2-864B-B35E7185E3A3}" destId="{58243843-1D17-4F9F-A75B-AD902607012B}" srcOrd="0" destOrd="0" presId="urn:microsoft.com/office/officeart/2005/8/layout/process4"/>
    <dgm:cxn modelId="{305000E9-73E8-4620-B4D9-5CBE2A009DBF}" srcId="{C388DA3A-FCB5-4F79-BC46-0D7A72E0F2EC}" destId="{6AE35D04-32AA-4F02-9D42-1CE171C182B2}" srcOrd="0" destOrd="0" parTransId="{92AE6424-4948-48A9-AA42-5B3A6BBF569C}" sibTransId="{A91A305B-B6EA-4FCD-B4F9-8F8449A1CD02}"/>
    <dgm:cxn modelId="{D1DB7616-698F-4D44-9180-4AC7DA6C033E}" type="presOf" srcId="{20FA1619-B9FD-45DA-B6B5-C1F0B63BBAF2}" destId="{5473B704-671F-48FD-9F4C-05691FB14287}" srcOrd="0" destOrd="0" presId="urn:microsoft.com/office/officeart/2005/8/layout/process4"/>
    <dgm:cxn modelId="{79F0F8C8-4559-4E25-9E4D-4E8908D5EECB}" srcId="{43BC1307-3379-4F79-BE70-CF3AC2702DF2}" destId="{6D8CDDCA-DC06-4994-95D5-AAD5450ED44B}" srcOrd="0" destOrd="0" parTransId="{7AA1A76C-0A08-4BF1-9DEF-A97F468F5622}" sibTransId="{F99B4D20-5358-4BCA-99E6-6AA2CCD72126}"/>
    <dgm:cxn modelId="{AA495C7F-92C6-489D-852D-8D078D251351}" type="presOf" srcId="{392A0468-1E2D-4F80-95E8-F47EC8A74F7D}" destId="{95D536BF-01D8-4243-969D-A208709A308F}" srcOrd="0" destOrd="0" presId="urn:microsoft.com/office/officeart/2005/8/layout/process4"/>
    <dgm:cxn modelId="{B42A8A94-B7F3-4375-9F24-C859F44A6ED0}" type="presOf" srcId="{03FE8087-BDF8-4AFD-90ED-9E0BBC9F614B}" destId="{6F1CB1F5-330E-4D9B-A182-C661F5F77B3D}" srcOrd="0" destOrd="0" presId="urn:microsoft.com/office/officeart/2005/8/layout/process4"/>
    <dgm:cxn modelId="{10CCE0C8-7161-4948-842E-091828877E80}" type="presOf" srcId="{BDC654C2-E2EC-49CA-89A8-6DB8829A78FE}" destId="{23F580AD-DEFB-447D-92E9-FEE084EEBE1A}" srcOrd="0" destOrd="0" presId="urn:microsoft.com/office/officeart/2005/8/layout/process4"/>
    <dgm:cxn modelId="{D9851A22-EF5D-4FF8-BE5E-C0997B8EA702}" type="presOf" srcId="{43BC1307-3379-4F79-BE70-CF3AC2702DF2}" destId="{0812F281-619D-4DA3-A881-056A50856E51}" srcOrd="0" destOrd="0" presId="urn:microsoft.com/office/officeart/2005/8/layout/process4"/>
    <dgm:cxn modelId="{44E94B3C-7ACD-4188-BE2F-992AE46321E7}" type="presOf" srcId="{F7802FF5-65DC-4F7F-BE6A-A93CD32C45FB}" destId="{85749CA4-30A5-4D72-9E09-2A62CFC844C2}" srcOrd="1" destOrd="0" presId="urn:microsoft.com/office/officeart/2005/8/layout/process4"/>
    <dgm:cxn modelId="{F3D17F7E-F7E3-47C6-A0C1-3F75489EE5BA}" type="presOf" srcId="{057A2C3B-AE6E-4833-AA9E-19FDF24605F1}" destId="{0E472A34-1B7A-409C-8117-B97EF46B1FBE}" srcOrd="0" destOrd="0" presId="urn:microsoft.com/office/officeart/2005/8/layout/process4"/>
    <dgm:cxn modelId="{1B6B8D1A-90CF-4351-8129-C7ABDA79896B}" srcId="{2C2A9BA5-3204-4942-8540-49FA5EFCA85D}" destId="{43BC1307-3379-4F79-BE70-CF3AC2702DF2}" srcOrd="4" destOrd="0" parTransId="{62F29F6B-092D-48B6-BDC2-349E60DD0F42}" sibTransId="{B81E9203-A522-4EA7-B466-C9361660F6C0}"/>
    <dgm:cxn modelId="{E6E03C97-A89D-4D2B-A295-CB21B18ADD9D}" type="presOf" srcId="{9CAC72B2-4A30-4FE7-9D31-1F853EDD1691}" destId="{737E2F5A-8FAF-455B-AE16-EA7073C0F4E2}" srcOrd="0" destOrd="0" presId="urn:microsoft.com/office/officeart/2005/8/layout/process4"/>
    <dgm:cxn modelId="{FEF3E30C-15A0-4D9E-8324-DFB1CBAD53A7}" type="presOf" srcId="{35BD153C-0009-4A19-AABB-BF3F83FE967D}" destId="{CC8485A2-94D4-4138-AF2A-801CC4A83310}" srcOrd="0" destOrd="0" presId="urn:microsoft.com/office/officeart/2005/8/layout/process4"/>
    <dgm:cxn modelId="{1F0C4873-CFD8-436E-8DCE-5CA70B0D2DEC}" type="presOf" srcId="{C388DA3A-FCB5-4F79-BC46-0D7A72E0F2EC}" destId="{86D55965-D78D-4140-932E-9F498C584062}" srcOrd="0" destOrd="0" presId="urn:microsoft.com/office/officeart/2005/8/layout/process4"/>
    <dgm:cxn modelId="{2EEEDEE4-7F45-4E6F-BE59-39AD3B7AAB31}" srcId="{F7802FF5-65DC-4F7F-BE6A-A93CD32C45FB}" destId="{145ECA6C-4A63-4B5B-9D8A-436A38E49CBA}" srcOrd="0" destOrd="0" parTransId="{F72F0671-2513-481E-98A4-9D8C033BF8CD}" sibTransId="{F701B486-FCE2-486C-B3F4-CCAC0D9AF34E}"/>
    <dgm:cxn modelId="{04EC7275-D83F-4097-A882-4A92873D2D31}" type="presOf" srcId="{43BC1307-3379-4F79-BE70-CF3AC2702DF2}" destId="{671C5DFD-57AA-4039-A8B7-329440E0E1C8}" srcOrd="1" destOrd="0" presId="urn:microsoft.com/office/officeart/2005/8/layout/process4"/>
    <dgm:cxn modelId="{406DC727-DBD5-4D71-BDEF-03B3EA6C5D11}" type="presOf" srcId="{145ECA6C-4A63-4B5B-9D8A-436A38E49CBA}" destId="{08614D9D-44E4-4FA9-9F2B-9D8C382C9259}" srcOrd="0" destOrd="0" presId="urn:microsoft.com/office/officeart/2005/8/layout/process4"/>
    <dgm:cxn modelId="{C00152EC-03B5-41E4-869C-5CB9AF47B772}" type="presOf" srcId="{2368658F-CC30-47D1-AF46-4EF6C6487D5A}" destId="{6F2A0F19-CCA8-4AF4-9B06-0C8B7DB8917E}" srcOrd="0" destOrd="0" presId="urn:microsoft.com/office/officeart/2005/8/layout/process4"/>
    <dgm:cxn modelId="{8FBE0EF6-F861-4D5D-8F17-A1CE59771F5F}" srcId="{2C2A9BA5-3204-4942-8540-49FA5EFCA85D}" destId="{057A2C3B-AE6E-4833-AA9E-19FDF24605F1}" srcOrd="6" destOrd="0" parTransId="{9B35FF1E-B2CB-4EC2-A433-F12C8C9029CC}" sibTransId="{DE9CADCC-0CF7-4896-81A2-33A1887FF2BF}"/>
    <dgm:cxn modelId="{C778BFC9-51F3-4D62-83D2-36D4C6866592}" type="presOf" srcId="{3C15D9F9-899E-4EE0-B3AA-5ED44690584A}" destId="{81161A75-AD3A-429B-AF45-ACC702208FED}" srcOrd="0" destOrd="0" presId="urn:microsoft.com/office/officeart/2005/8/layout/process4"/>
    <dgm:cxn modelId="{613F89EA-FDDD-450F-A9A8-1A357EECBFAF}" srcId="{2C2A9BA5-3204-4942-8540-49FA5EFCA85D}" destId="{0F36DC3D-2866-4CD2-864B-B35E7185E3A3}" srcOrd="3" destOrd="0" parTransId="{B03BF42D-C9DF-472F-9B43-46D2F1A19082}" sibTransId="{F09BBFE3-DF11-4AC4-9C0B-51D0610A91D6}"/>
    <dgm:cxn modelId="{42ACE852-6643-4F0F-9AA3-695DD7F69130}" srcId="{43BC1307-3379-4F79-BE70-CF3AC2702DF2}" destId="{9CAC72B2-4A30-4FE7-9D31-1F853EDD1691}" srcOrd="2" destOrd="0" parTransId="{0362580B-3C27-4EEF-B789-CA23E82E282E}" sibTransId="{33A072F4-B8B7-473A-B089-CE52B8346F0D}"/>
    <dgm:cxn modelId="{EDCEA932-039E-4CF3-9F63-FA6DA121FB11}" srcId="{3C15D9F9-899E-4EE0-B3AA-5ED44690584A}" destId="{277B1B0E-DE4E-4CDE-B951-0AE98BCA58FC}" srcOrd="0" destOrd="0" parTransId="{0FBB19A3-6A25-4C60-A87C-E23109EFED32}" sibTransId="{D46983ED-2D02-44AB-B31A-D5275A315EE8}"/>
    <dgm:cxn modelId="{6BF8C372-DECE-48E4-B3CB-3582205339EC}" srcId="{C388DA3A-FCB5-4F79-BC46-0D7A72E0F2EC}" destId="{BDC654C2-E2EC-49CA-89A8-6DB8829A78FE}" srcOrd="1" destOrd="0" parTransId="{33072513-2200-4505-B4F9-899B19C28B1B}" sibTransId="{9ACB0C15-008E-4FF3-A794-CDF9CDD59511}"/>
    <dgm:cxn modelId="{267BC183-062F-4B99-AA9D-99E9133E6EBC}" srcId="{0F36DC3D-2866-4CD2-864B-B35E7185E3A3}" destId="{35BD153C-0009-4A19-AABB-BF3F83FE967D}" srcOrd="1" destOrd="0" parTransId="{8789FEE6-CF51-47C2-BA36-E842FA47EDAD}" sibTransId="{B78CF52C-8EA4-4B76-8842-48CB9C03920C}"/>
    <dgm:cxn modelId="{C34CD1E2-23F6-4611-BB34-CB07594B5657}" type="presOf" srcId="{20FA1619-B9FD-45DA-B6B5-C1F0B63BBAF2}" destId="{0868BB99-C465-426F-BBB7-9C5D118A81F2}" srcOrd="1" destOrd="0" presId="urn:microsoft.com/office/officeart/2005/8/layout/process4"/>
    <dgm:cxn modelId="{5B1BB806-AFF5-4AEB-A487-51E3F35CB6C3}" type="presOf" srcId="{277B1B0E-DE4E-4CDE-B951-0AE98BCA58FC}" destId="{CB354FA7-0CA9-4332-93E4-68123890C5D0}" srcOrd="0" destOrd="0" presId="urn:microsoft.com/office/officeart/2005/8/layout/process4"/>
    <dgm:cxn modelId="{65644B5B-6D53-4445-9DDD-1D02000B9D99}" srcId="{057A2C3B-AE6E-4833-AA9E-19FDF24605F1}" destId="{6EADF2C8-D3F0-4019-A255-FE2E5ADDEAB3}" srcOrd="0" destOrd="0" parTransId="{07C7B452-4259-48E4-B01B-027E9BBEDC16}" sibTransId="{A2D102D4-F534-4185-8308-91D99BF86837}"/>
    <dgm:cxn modelId="{DB47EF38-4BF6-4A07-86BE-181EF49F3AC1}" type="presOf" srcId="{6EADF2C8-D3F0-4019-A255-FE2E5ADDEAB3}" destId="{4E5332D7-D0DB-4145-8A6B-91430DB90ED4}" srcOrd="0" destOrd="0" presId="urn:microsoft.com/office/officeart/2005/8/layout/process4"/>
    <dgm:cxn modelId="{EE4F643B-692C-404F-8B77-D6BF70F46342}" type="presOf" srcId="{057A2C3B-AE6E-4833-AA9E-19FDF24605F1}" destId="{868EE179-2DA1-409A-9311-1C657F8964E3}" srcOrd="1" destOrd="0" presId="urn:microsoft.com/office/officeart/2005/8/layout/process4"/>
    <dgm:cxn modelId="{C6BF3ECA-118B-4D64-B2C3-9FE362000778}" type="presOf" srcId="{6AE35D04-32AA-4F02-9D42-1CE171C182B2}" destId="{6C0D47A9-64E3-41A8-9DFE-B098D3247DE9}" srcOrd="0" destOrd="0" presId="urn:microsoft.com/office/officeart/2005/8/layout/process4"/>
    <dgm:cxn modelId="{940F9FDB-B777-472E-8916-490F5C35962D}" type="presOf" srcId="{6D8CDDCA-DC06-4994-95D5-AAD5450ED44B}" destId="{5E846EED-6B18-4C0D-83B3-43A1784ED926}" srcOrd="0" destOrd="0" presId="urn:microsoft.com/office/officeart/2005/8/layout/process4"/>
    <dgm:cxn modelId="{F80D6174-185E-4BCE-A6BC-E395B4D1CA06}" srcId="{43BC1307-3379-4F79-BE70-CF3AC2702DF2}" destId="{03FE8087-BDF8-4AFD-90ED-9E0BBC9F614B}" srcOrd="1" destOrd="0" parTransId="{6AB5D751-BEFC-4B45-9109-B8A19E84ACF2}" sibTransId="{534C7B83-5173-4864-823C-5B827072612C}"/>
    <dgm:cxn modelId="{8BB7B7D9-166C-410C-B02D-0518B8FB16E9}" type="presOf" srcId="{C388DA3A-FCB5-4F79-BC46-0D7A72E0F2EC}" destId="{9FA792C1-5A3D-4428-8F14-E77EECB93E24}" srcOrd="1" destOrd="0" presId="urn:microsoft.com/office/officeart/2005/8/layout/process4"/>
    <dgm:cxn modelId="{803112B6-4F9E-4EA3-B094-50E9E27FA905}" srcId="{2C2A9BA5-3204-4942-8540-49FA5EFCA85D}" destId="{C388DA3A-FCB5-4F79-BC46-0D7A72E0F2EC}" srcOrd="5" destOrd="0" parTransId="{11D86811-1FE7-453C-9BC2-F25B10802E0D}" sibTransId="{0A0ADAAF-1EA7-454A-8410-CB0F1A2A7E26}"/>
    <dgm:cxn modelId="{972B3C04-AC5F-49BD-8439-AF670F2F6762}" type="presOf" srcId="{1A6CAD1F-2258-4D31-AF27-EA39FE7BCD20}" destId="{D03C4966-36C9-4ABC-B84F-436C04295917}" srcOrd="0" destOrd="0" presId="urn:microsoft.com/office/officeart/2005/8/layout/process4"/>
    <dgm:cxn modelId="{D8456453-0253-42F1-A0F2-14D87113904B}" srcId="{20FA1619-B9FD-45DA-B6B5-C1F0B63BBAF2}" destId="{1A6CAD1F-2258-4D31-AF27-EA39FE7BCD20}" srcOrd="0" destOrd="0" parTransId="{FA8949A5-9B3D-4ECF-A154-FA7AE8ECAF4D}" sibTransId="{AE2E4DCE-EB41-4318-8B5B-C87F87945C6C}"/>
    <dgm:cxn modelId="{36DFF6C5-ABA7-4983-A76F-72E7452EEF34}" type="presOf" srcId="{0F36DC3D-2866-4CD2-864B-B35E7185E3A3}" destId="{EA337A71-0A52-415D-995B-5FA8360600E3}" srcOrd="1" destOrd="0" presId="urn:microsoft.com/office/officeart/2005/8/layout/process4"/>
    <dgm:cxn modelId="{9541F077-B88B-48C2-9C7B-05F161D3407E}" srcId="{2C2A9BA5-3204-4942-8540-49FA5EFCA85D}" destId="{F7802FF5-65DC-4F7F-BE6A-A93CD32C45FB}" srcOrd="2" destOrd="0" parTransId="{92B1DF20-1449-4635-91B2-4FEB01CFEA0C}" sibTransId="{AC69AB80-9A49-4672-AA63-35AE94FF70FD}"/>
    <dgm:cxn modelId="{D970A33A-6E9A-4116-9631-D7DEF574FA72}" type="presOf" srcId="{2C2A9BA5-3204-4942-8540-49FA5EFCA85D}" destId="{FC3AD025-647E-42D6-8B9B-8ED9A504DD2B}" srcOrd="0" destOrd="0" presId="urn:microsoft.com/office/officeart/2005/8/layout/process4"/>
    <dgm:cxn modelId="{5F4393B6-4831-4EBB-BEE7-BC2EC32EAB49}" srcId="{2C2A9BA5-3204-4942-8540-49FA5EFCA85D}" destId="{3C15D9F9-899E-4EE0-B3AA-5ED44690584A}" srcOrd="0" destOrd="0" parTransId="{3588D442-501C-4DF0-91A2-88EF16E434BD}" sibTransId="{D2C0E565-58A2-42D5-A1EB-077F4D614CA0}"/>
    <dgm:cxn modelId="{1816084C-5623-4D5C-ADA1-CBC1A3243545}" type="presParOf" srcId="{FC3AD025-647E-42D6-8B9B-8ED9A504DD2B}" destId="{52BAA825-B359-4168-91A6-D2E1EFECA7F1}" srcOrd="0" destOrd="0" presId="urn:microsoft.com/office/officeart/2005/8/layout/process4"/>
    <dgm:cxn modelId="{BBDF40E8-C319-488C-B2A4-3ABB82739D70}" type="presParOf" srcId="{52BAA825-B359-4168-91A6-D2E1EFECA7F1}" destId="{0E472A34-1B7A-409C-8117-B97EF46B1FBE}" srcOrd="0" destOrd="0" presId="urn:microsoft.com/office/officeart/2005/8/layout/process4"/>
    <dgm:cxn modelId="{3EED0BD7-694C-4D35-A590-28D415046E18}" type="presParOf" srcId="{52BAA825-B359-4168-91A6-D2E1EFECA7F1}" destId="{868EE179-2DA1-409A-9311-1C657F8964E3}" srcOrd="1" destOrd="0" presId="urn:microsoft.com/office/officeart/2005/8/layout/process4"/>
    <dgm:cxn modelId="{A6EBDCC8-0444-4033-809F-7B654A38FDA6}" type="presParOf" srcId="{52BAA825-B359-4168-91A6-D2E1EFECA7F1}" destId="{EF182C98-6524-4969-89F6-54F6C18C1FE7}" srcOrd="2" destOrd="0" presId="urn:microsoft.com/office/officeart/2005/8/layout/process4"/>
    <dgm:cxn modelId="{66FFAFC1-9F36-411C-A51F-7925E7C9D982}" type="presParOf" srcId="{EF182C98-6524-4969-89F6-54F6C18C1FE7}" destId="{4E5332D7-D0DB-4145-8A6B-91430DB90ED4}" srcOrd="0" destOrd="0" presId="urn:microsoft.com/office/officeart/2005/8/layout/process4"/>
    <dgm:cxn modelId="{3DEE6EF6-A451-4155-A3E6-47095FD5CCF2}" type="presParOf" srcId="{FC3AD025-647E-42D6-8B9B-8ED9A504DD2B}" destId="{5B535F17-DEBC-4884-AB05-B41296B32DFC}" srcOrd="1" destOrd="0" presId="urn:microsoft.com/office/officeart/2005/8/layout/process4"/>
    <dgm:cxn modelId="{2C5F3640-587E-4A13-BBFE-B50BD8A7C551}" type="presParOf" srcId="{FC3AD025-647E-42D6-8B9B-8ED9A504DD2B}" destId="{0EA5EB25-34B5-41F4-88D6-7CDB0ADFAED3}" srcOrd="2" destOrd="0" presId="urn:microsoft.com/office/officeart/2005/8/layout/process4"/>
    <dgm:cxn modelId="{3F4B31F4-DDBD-4B46-8410-EBFB5A0AEE2E}" type="presParOf" srcId="{0EA5EB25-34B5-41F4-88D6-7CDB0ADFAED3}" destId="{86D55965-D78D-4140-932E-9F498C584062}" srcOrd="0" destOrd="0" presId="urn:microsoft.com/office/officeart/2005/8/layout/process4"/>
    <dgm:cxn modelId="{301C76B9-D896-47D3-B507-CB305AE6F66B}" type="presParOf" srcId="{0EA5EB25-34B5-41F4-88D6-7CDB0ADFAED3}" destId="{9FA792C1-5A3D-4428-8F14-E77EECB93E24}" srcOrd="1" destOrd="0" presId="urn:microsoft.com/office/officeart/2005/8/layout/process4"/>
    <dgm:cxn modelId="{CCD695DB-888B-475B-9320-3345C2F981D9}" type="presParOf" srcId="{0EA5EB25-34B5-41F4-88D6-7CDB0ADFAED3}" destId="{2813DFD1-B20D-44FF-8BE8-0DE85186B0FE}" srcOrd="2" destOrd="0" presId="urn:microsoft.com/office/officeart/2005/8/layout/process4"/>
    <dgm:cxn modelId="{D18CF97A-1092-4146-8199-33A8346765A6}" type="presParOf" srcId="{2813DFD1-B20D-44FF-8BE8-0DE85186B0FE}" destId="{6C0D47A9-64E3-41A8-9DFE-B098D3247DE9}" srcOrd="0" destOrd="0" presId="urn:microsoft.com/office/officeart/2005/8/layout/process4"/>
    <dgm:cxn modelId="{E2E469C6-2A11-4BF0-916B-236F423F4F44}" type="presParOf" srcId="{2813DFD1-B20D-44FF-8BE8-0DE85186B0FE}" destId="{23F580AD-DEFB-447D-92E9-FEE084EEBE1A}" srcOrd="1" destOrd="0" presId="urn:microsoft.com/office/officeart/2005/8/layout/process4"/>
    <dgm:cxn modelId="{BBCC45BB-40F7-462D-928A-1A931E0289F5}" type="presParOf" srcId="{FC3AD025-647E-42D6-8B9B-8ED9A504DD2B}" destId="{942893E8-DA0D-4789-BFF3-CFC10BD63597}" srcOrd="3" destOrd="0" presId="urn:microsoft.com/office/officeart/2005/8/layout/process4"/>
    <dgm:cxn modelId="{79DA2B04-CA9C-46EC-B6BC-41491230F340}" type="presParOf" srcId="{FC3AD025-647E-42D6-8B9B-8ED9A504DD2B}" destId="{62477B91-79A1-439F-AEE7-9BE802D7EE18}" srcOrd="4" destOrd="0" presId="urn:microsoft.com/office/officeart/2005/8/layout/process4"/>
    <dgm:cxn modelId="{D006B484-7B1F-4F33-B64B-A4DF77B0877B}" type="presParOf" srcId="{62477B91-79A1-439F-AEE7-9BE802D7EE18}" destId="{0812F281-619D-4DA3-A881-056A50856E51}" srcOrd="0" destOrd="0" presId="urn:microsoft.com/office/officeart/2005/8/layout/process4"/>
    <dgm:cxn modelId="{4F21D404-1AE8-4B39-8BED-A6DF42B08C53}" type="presParOf" srcId="{62477B91-79A1-439F-AEE7-9BE802D7EE18}" destId="{671C5DFD-57AA-4039-A8B7-329440E0E1C8}" srcOrd="1" destOrd="0" presId="urn:microsoft.com/office/officeart/2005/8/layout/process4"/>
    <dgm:cxn modelId="{03FE597D-A345-4154-82C1-A090FE5E79BF}" type="presParOf" srcId="{62477B91-79A1-439F-AEE7-9BE802D7EE18}" destId="{8BCAA0E0-A74B-48B9-8EBE-1123CEB7EDE9}" srcOrd="2" destOrd="0" presId="urn:microsoft.com/office/officeart/2005/8/layout/process4"/>
    <dgm:cxn modelId="{E0B6A605-049B-42CC-8909-3D48B6E4E084}" type="presParOf" srcId="{8BCAA0E0-A74B-48B9-8EBE-1123CEB7EDE9}" destId="{5E846EED-6B18-4C0D-83B3-43A1784ED926}" srcOrd="0" destOrd="0" presId="urn:microsoft.com/office/officeart/2005/8/layout/process4"/>
    <dgm:cxn modelId="{B30BF384-D233-4199-9948-7924DB06A3CB}" type="presParOf" srcId="{8BCAA0E0-A74B-48B9-8EBE-1123CEB7EDE9}" destId="{6F1CB1F5-330E-4D9B-A182-C661F5F77B3D}" srcOrd="1" destOrd="0" presId="urn:microsoft.com/office/officeart/2005/8/layout/process4"/>
    <dgm:cxn modelId="{538D2085-3AF8-46E1-A309-357A2A029594}" type="presParOf" srcId="{8BCAA0E0-A74B-48B9-8EBE-1123CEB7EDE9}" destId="{737E2F5A-8FAF-455B-AE16-EA7073C0F4E2}" srcOrd="2" destOrd="0" presId="urn:microsoft.com/office/officeart/2005/8/layout/process4"/>
    <dgm:cxn modelId="{F3122903-E005-471F-844B-7A1F94B2B87C}" type="presParOf" srcId="{FC3AD025-647E-42D6-8B9B-8ED9A504DD2B}" destId="{36E07AE1-CD50-4F3C-8546-360AC0702390}" srcOrd="5" destOrd="0" presId="urn:microsoft.com/office/officeart/2005/8/layout/process4"/>
    <dgm:cxn modelId="{0CF03715-317E-4CB4-B608-8AC2FB6AD9CD}" type="presParOf" srcId="{FC3AD025-647E-42D6-8B9B-8ED9A504DD2B}" destId="{F94C1627-FA81-4BAF-986C-1B6C92B98898}" srcOrd="6" destOrd="0" presId="urn:microsoft.com/office/officeart/2005/8/layout/process4"/>
    <dgm:cxn modelId="{9F79CB64-FD68-4C46-936B-4E2ABB5AB9FA}" type="presParOf" srcId="{F94C1627-FA81-4BAF-986C-1B6C92B98898}" destId="{58243843-1D17-4F9F-A75B-AD902607012B}" srcOrd="0" destOrd="0" presId="urn:microsoft.com/office/officeart/2005/8/layout/process4"/>
    <dgm:cxn modelId="{139AA474-3770-42C5-9023-2EBC42CAC6EC}" type="presParOf" srcId="{F94C1627-FA81-4BAF-986C-1B6C92B98898}" destId="{EA337A71-0A52-415D-995B-5FA8360600E3}" srcOrd="1" destOrd="0" presId="urn:microsoft.com/office/officeart/2005/8/layout/process4"/>
    <dgm:cxn modelId="{674582F3-8AC0-4E19-B003-538BE92F49E0}" type="presParOf" srcId="{F94C1627-FA81-4BAF-986C-1B6C92B98898}" destId="{83192FF6-AEC3-446C-B0AD-D1DAE56F7C86}" srcOrd="2" destOrd="0" presId="urn:microsoft.com/office/officeart/2005/8/layout/process4"/>
    <dgm:cxn modelId="{60B48DFA-D38C-433C-A535-2F16756D38DF}" type="presParOf" srcId="{83192FF6-AEC3-446C-B0AD-D1DAE56F7C86}" destId="{E6EFD3E8-1FB8-40A7-BB9E-CB290FF93A51}" srcOrd="0" destOrd="0" presId="urn:microsoft.com/office/officeart/2005/8/layout/process4"/>
    <dgm:cxn modelId="{09BC7B2B-DE6C-4AAE-AFB2-E5F0450B673A}" type="presParOf" srcId="{83192FF6-AEC3-446C-B0AD-D1DAE56F7C86}" destId="{CC8485A2-94D4-4138-AF2A-801CC4A83310}" srcOrd="1" destOrd="0" presId="urn:microsoft.com/office/officeart/2005/8/layout/process4"/>
    <dgm:cxn modelId="{C287471A-BE78-48CE-9930-785F12BBE95C}" type="presParOf" srcId="{FC3AD025-647E-42D6-8B9B-8ED9A504DD2B}" destId="{91D047A6-2F4E-4BE1-88D1-1EC9BF7A47F3}" srcOrd="7" destOrd="0" presId="urn:microsoft.com/office/officeart/2005/8/layout/process4"/>
    <dgm:cxn modelId="{F1517BD1-43C5-4F70-B85E-EB6FB2371F16}" type="presParOf" srcId="{FC3AD025-647E-42D6-8B9B-8ED9A504DD2B}" destId="{000C8EC2-EDFD-4337-AE91-4B097C63A5FD}" srcOrd="8" destOrd="0" presId="urn:microsoft.com/office/officeart/2005/8/layout/process4"/>
    <dgm:cxn modelId="{09FEFAC0-3428-4EF6-8036-7EA2F889E91D}" type="presParOf" srcId="{000C8EC2-EDFD-4337-AE91-4B097C63A5FD}" destId="{64E7823A-F2D9-49B2-A835-197FCE05C505}" srcOrd="0" destOrd="0" presId="urn:microsoft.com/office/officeart/2005/8/layout/process4"/>
    <dgm:cxn modelId="{5F6BC2AB-816E-4EE1-92AE-9F2A2A89C165}" type="presParOf" srcId="{000C8EC2-EDFD-4337-AE91-4B097C63A5FD}" destId="{85749CA4-30A5-4D72-9E09-2A62CFC844C2}" srcOrd="1" destOrd="0" presId="urn:microsoft.com/office/officeart/2005/8/layout/process4"/>
    <dgm:cxn modelId="{BD7DD8E4-8761-490B-8935-AA857E1EDADE}" type="presParOf" srcId="{000C8EC2-EDFD-4337-AE91-4B097C63A5FD}" destId="{D8C0E2FD-3025-4553-9C0E-D76D4036792C}" srcOrd="2" destOrd="0" presId="urn:microsoft.com/office/officeart/2005/8/layout/process4"/>
    <dgm:cxn modelId="{BF7FEAFA-31E4-47C8-A35C-A429CFB7666E}" type="presParOf" srcId="{D8C0E2FD-3025-4553-9C0E-D76D4036792C}" destId="{08614D9D-44E4-4FA9-9F2B-9D8C382C9259}" srcOrd="0" destOrd="0" presId="urn:microsoft.com/office/officeart/2005/8/layout/process4"/>
    <dgm:cxn modelId="{01B3E95A-6BA4-45A0-A1C4-78C189B69055}" type="presParOf" srcId="{FC3AD025-647E-42D6-8B9B-8ED9A504DD2B}" destId="{3E14472E-70FD-44A7-BBDD-F311B14225B7}" srcOrd="9" destOrd="0" presId="urn:microsoft.com/office/officeart/2005/8/layout/process4"/>
    <dgm:cxn modelId="{A777B65B-8DE0-468A-A187-BDC17E1FB039}" type="presParOf" srcId="{FC3AD025-647E-42D6-8B9B-8ED9A504DD2B}" destId="{C2FE0FDB-02ED-4AF5-8F41-CFA26916BC65}" srcOrd="10" destOrd="0" presId="urn:microsoft.com/office/officeart/2005/8/layout/process4"/>
    <dgm:cxn modelId="{A87C90D0-BA11-4825-82C8-51F128AD9BF0}" type="presParOf" srcId="{C2FE0FDB-02ED-4AF5-8F41-CFA26916BC65}" destId="{5473B704-671F-48FD-9F4C-05691FB14287}" srcOrd="0" destOrd="0" presId="urn:microsoft.com/office/officeart/2005/8/layout/process4"/>
    <dgm:cxn modelId="{CBBF803D-0C6E-4491-AA1E-49D9FB1EBF8F}" type="presParOf" srcId="{C2FE0FDB-02ED-4AF5-8F41-CFA26916BC65}" destId="{0868BB99-C465-426F-BBB7-9C5D118A81F2}" srcOrd="1" destOrd="0" presId="urn:microsoft.com/office/officeart/2005/8/layout/process4"/>
    <dgm:cxn modelId="{644A5BC5-4BD4-41B2-A2A9-A7280BED937F}" type="presParOf" srcId="{C2FE0FDB-02ED-4AF5-8F41-CFA26916BC65}" destId="{AFB3834D-BC74-49E7-8257-A46A073F54A7}" srcOrd="2" destOrd="0" presId="urn:microsoft.com/office/officeart/2005/8/layout/process4"/>
    <dgm:cxn modelId="{0EFF9A34-EE74-49D7-9A07-AA97825C18A1}" type="presParOf" srcId="{AFB3834D-BC74-49E7-8257-A46A073F54A7}" destId="{D03C4966-36C9-4ABC-B84F-436C04295917}" srcOrd="0" destOrd="0" presId="urn:microsoft.com/office/officeart/2005/8/layout/process4"/>
    <dgm:cxn modelId="{6673D15A-8420-4D49-923D-ADEB2EA3252E}" type="presParOf" srcId="{AFB3834D-BC74-49E7-8257-A46A073F54A7}" destId="{6F2A0F19-CCA8-4AF4-9B06-0C8B7DB8917E}" srcOrd="1" destOrd="0" presId="urn:microsoft.com/office/officeart/2005/8/layout/process4"/>
    <dgm:cxn modelId="{5F49B7D0-4F41-4C59-A421-634FB20CC91D}" type="presParOf" srcId="{AFB3834D-BC74-49E7-8257-A46A073F54A7}" destId="{95D536BF-01D8-4243-969D-A208709A308F}" srcOrd="2" destOrd="0" presId="urn:microsoft.com/office/officeart/2005/8/layout/process4"/>
    <dgm:cxn modelId="{30E5CC22-6238-4B68-8D6D-760B598F4877}" type="presParOf" srcId="{FC3AD025-647E-42D6-8B9B-8ED9A504DD2B}" destId="{7E04A483-255B-45C2-8C9C-2A3A796A933D}" srcOrd="11" destOrd="0" presId="urn:microsoft.com/office/officeart/2005/8/layout/process4"/>
    <dgm:cxn modelId="{2739B260-1C40-402E-8F6E-D214FAA53D23}" type="presParOf" srcId="{FC3AD025-647E-42D6-8B9B-8ED9A504DD2B}" destId="{E7E10516-4B45-42D2-9A9B-05DA9FFE5572}" srcOrd="12" destOrd="0" presId="urn:microsoft.com/office/officeart/2005/8/layout/process4"/>
    <dgm:cxn modelId="{783EA4AA-C21F-460B-B348-73DDF5A8B4E8}" type="presParOf" srcId="{E7E10516-4B45-42D2-9A9B-05DA9FFE5572}" destId="{81161A75-AD3A-429B-AF45-ACC702208FED}" srcOrd="0" destOrd="0" presId="urn:microsoft.com/office/officeart/2005/8/layout/process4"/>
    <dgm:cxn modelId="{54EF6812-E476-406A-9273-D3BADCDA0C08}" type="presParOf" srcId="{E7E10516-4B45-42D2-9A9B-05DA9FFE5572}" destId="{57C38525-C3BB-4419-B9F3-287F31448DCA}" srcOrd="1" destOrd="0" presId="urn:microsoft.com/office/officeart/2005/8/layout/process4"/>
    <dgm:cxn modelId="{2259D932-2251-4CFC-BA3C-A081D11FFF2B}" type="presParOf" srcId="{E7E10516-4B45-42D2-9A9B-05DA9FFE5572}" destId="{CB50D8C2-553E-43D7-9F94-7E7D14C8B882}" srcOrd="2" destOrd="0" presId="urn:microsoft.com/office/officeart/2005/8/layout/process4"/>
    <dgm:cxn modelId="{9F9CCA20-BE2D-4E3A-9740-7A2DAB2A3CC6}" type="presParOf" srcId="{CB50D8C2-553E-43D7-9F94-7E7D14C8B882}" destId="{CB354FA7-0CA9-4332-93E4-68123890C5D0}" srcOrd="0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90F2D7-30EF-4668-9675-C7F12089ACD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2A325C-F69A-4121-9BCB-0AF2E43B64A5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Естественнонаучная направленность</a:t>
          </a:r>
          <a:endParaRPr lang="ru-RU" dirty="0"/>
        </a:p>
      </dgm:t>
    </dgm:pt>
    <dgm:pt modelId="{F1CA095C-C35D-405F-B475-A02FE6B7DCCC}" type="parTrans" cxnId="{2D16B1F0-97FF-4C42-B23D-8FB2890B2411}">
      <dgm:prSet/>
      <dgm:spPr/>
      <dgm:t>
        <a:bodyPr/>
        <a:lstStyle/>
        <a:p>
          <a:endParaRPr lang="ru-RU"/>
        </a:p>
      </dgm:t>
    </dgm:pt>
    <dgm:pt modelId="{ABFB51E8-FC9C-42D1-B19A-3FFB6685F0A9}" type="sibTrans" cxnId="{2D16B1F0-97FF-4C42-B23D-8FB2890B2411}">
      <dgm:prSet/>
      <dgm:spPr/>
      <dgm:t>
        <a:bodyPr/>
        <a:lstStyle/>
        <a:p>
          <a:endParaRPr lang="ru-RU"/>
        </a:p>
      </dgm:t>
    </dgm:pt>
    <dgm:pt modelId="{19F7E2A6-6966-4CA6-93D7-499B6125A4F9}">
      <dgm:prSet phldrT="[Текст]"/>
      <dgm:spPr/>
      <dgm:t>
        <a:bodyPr/>
        <a:lstStyle/>
        <a:p>
          <a:r>
            <a:rPr lang="ru-RU" dirty="0" smtClean="0"/>
            <a:t>«Мир в наших ощущениях»</a:t>
          </a:r>
          <a:endParaRPr lang="ru-RU" dirty="0"/>
        </a:p>
      </dgm:t>
    </dgm:pt>
    <dgm:pt modelId="{217A91CD-FD23-497A-B2A4-84005B876212}" type="parTrans" cxnId="{DB2A0BE1-F39B-4403-B757-7021F7292A0C}">
      <dgm:prSet/>
      <dgm:spPr/>
      <dgm:t>
        <a:bodyPr/>
        <a:lstStyle/>
        <a:p>
          <a:endParaRPr lang="ru-RU"/>
        </a:p>
      </dgm:t>
    </dgm:pt>
    <dgm:pt modelId="{7FA94D2A-939E-4CB4-87C2-BECECCFB722E}" type="sibTrans" cxnId="{DB2A0BE1-F39B-4403-B757-7021F7292A0C}">
      <dgm:prSet/>
      <dgm:spPr/>
      <dgm:t>
        <a:bodyPr/>
        <a:lstStyle/>
        <a:p>
          <a:endParaRPr lang="ru-RU"/>
        </a:p>
      </dgm:t>
    </dgm:pt>
    <dgm:pt modelId="{DCAC81FD-0FCC-4A8D-B955-60D0FC28B67A}">
      <dgm:prSet phldrT="[Текст]"/>
      <dgm:spPr/>
      <dgm:t>
        <a:bodyPr/>
        <a:lstStyle/>
        <a:p>
          <a:r>
            <a:rPr lang="ru-RU" dirty="0" smtClean="0"/>
            <a:t>«Я вижу мир»</a:t>
          </a:r>
          <a:endParaRPr lang="ru-RU" dirty="0"/>
        </a:p>
      </dgm:t>
    </dgm:pt>
    <dgm:pt modelId="{7BC59FCA-1985-45E9-982F-A49A5D15746A}" type="parTrans" cxnId="{27800E92-2B00-4142-990A-29157F65D82D}">
      <dgm:prSet/>
      <dgm:spPr/>
      <dgm:t>
        <a:bodyPr/>
        <a:lstStyle/>
        <a:p>
          <a:endParaRPr lang="ru-RU"/>
        </a:p>
      </dgm:t>
    </dgm:pt>
    <dgm:pt modelId="{C64B5D25-B71A-4B4C-B7F8-69214F080D3F}" type="sibTrans" cxnId="{27800E92-2B00-4142-990A-29157F65D82D}">
      <dgm:prSet/>
      <dgm:spPr/>
      <dgm:t>
        <a:bodyPr/>
        <a:lstStyle/>
        <a:p>
          <a:endParaRPr lang="ru-RU"/>
        </a:p>
      </dgm:t>
    </dgm:pt>
    <dgm:pt modelId="{FF9B44F1-452C-4BF6-AFA0-136668475808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Туристско-краеведческая направленность</a:t>
          </a:r>
          <a:endParaRPr lang="ru-RU" dirty="0"/>
        </a:p>
      </dgm:t>
    </dgm:pt>
    <dgm:pt modelId="{81E8EADF-F42E-45C2-84FA-1AD5655BDD19}" type="parTrans" cxnId="{FAD1BFA6-53FD-4B80-A028-9525A8C7B8E7}">
      <dgm:prSet/>
      <dgm:spPr/>
      <dgm:t>
        <a:bodyPr/>
        <a:lstStyle/>
        <a:p>
          <a:endParaRPr lang="ru-RU"/>
        </a:p>
      </dgm:t>
    </dgm:pt>
    <dgm:pt modelId="{BB693DCB-5DFD-4075-9136-034C354C69D2}" type="sibTrans" cxnId="{FAD1BFA6-53FD-4B80-A028-9525A8C7B8E7}">
      <dgm:prSet/>
      <dgm:spPr/>
      <dgm:t>
        <a:bodyPr/>
        <a:lstStyle/>
        <a:p>
          <a:endParaRPr lang="ru-RU"/>
        </a:p>
      </dgm:t>
    </dgm:pt>
    <dgm:pt modelId="{72A2675F-2338-418F-A96D-ED7AF15B92B2}">
      <dgm:prSet phldrT="[Текст]"/>
      <dgm:spPr/>
      <dgm:t>
        <a:bodyPr/>
        <a:lstStyle/>
        <a:p>
          <a:r>
            <a:rPr lang="ru-RU" dirty="0" smtClean="0"/>
            <a:t>«Экологический туризм»</a:t>
          </a:r>
          <a:endParaRPr lang="ru-RU" dirty="0"/>
        </a:p>
      </dgm:t>
    </dgm:pt>
    <dgm:pt modelId="{3CB92FE4-744F-433D-9F8A-4D0F189240FA}" type="parTrans" cxnId="{7C7AA087-7F1F-47B4-8CF3-7AC40FCA9BC3}">
      <dgm:prSet/>
      <dgm:spPr/>
      <dgm:t>
        <a:bodyPr/>
        <a:lstStyle/>
        <a:p>
          <a:endParaRPr lang="ru-RU"/>
        </a:p>
      </dgm:t>
    </dgm:pt>
    <dgm:pt modelId="{9D1C7C31-847F-4221-9257-FA813FC92954}" type="sibTrans" cxnId="{7C7AA087-7F1F-47B4-8CF3-7AC40FCA9BC3}">
      <dgm:prSet/>
      <dgm:spPr/>
      <dgm:t>
        <a:bodyPr/>
        <a:lstStyle/>
        <a:p>
          <a:endParaRPr lang="ru-RU"/>
        </a:p>
      </dgm:t>
    </dgm:pt>
    <dgm:pt modelId="{4474DA2E-A170-4112-AB54-9E1D40D7F5FD}">
      <dgm:prSet phldrT="[Текст]"/>
      <dgm:spPr/>
      <dgm:t>
        <a:bodyPr/>
        <a:lstStyle/>
        <a:p>
          <a:r>
            <a:rPr lang="ru-RU" dirty="0" smtClean="0"/>
            <a:t>«Юные краеведы»</a:t>
          </a:r>
          <a:endParaRPr lang="ru-RU" dirty="0"/>
        </a:p>
      </dgm:t>
    </dgm:pt>
    <dgm:pt modelId="{09CC4105-5A46-4D05-8E6F-42F524D1AE1A}" type="parTrans" cxnId="{0B2F5F79-8050-480A-A979-A3DF75D10186}">
      <dgm:prSet/>
      <dgm:spPr/>
      <dgm:t>
        <a:bodyPr/>
        <a:lstStyle/>
        <a:p>
          <a:endParaRPr lang="ru-RU"/>
        </a:p>
      </dgm:t>
    </dgm:pt>
    <dgm:pt modelId="{0A410071-43D5-4BE5-BC35-94DC1620A0E1}" type="sibTrans" cxnId="{0B2F5F79-8050-480A-A979-A3DF75D10186}">
      <dgm:prSet/>
      <dgm:spPr/>
      <dgm:t>
        <a:bodyPr/>
        <a:lstStyle/>
        <a:p>
          <a:endParaRPr lang="ru-RU"/>
        </a:p>
      </dgm:t>
    </dgm:pt>
    <dgm:pt modelId="{1C6D7435-4620-4056-828F-382497B37FF7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Художественная направленность</a:t>
          </a:r>
          <a:endParaRPr lang="ru-RU" dirty="0"/>
        </a:p>
      </dgm:t>
    </dgm:pt>
    <dgm:pt modelId="{1A1E719B-4C97-455B-A52A-D1D15578F693}" type="parTrans" cxnId="{87005639-C2B1-403E-B22A-C7FCD804CB1D}">
      <dgm:prSet/>
      <dgm:spPr/>
      <dgm:t>
        <a:bodyPr/>
        <a:lstStyle/>
        <a:p>
          <a:endParaRPr lang="ru-RU"/>
        </a:p>
      </dgm:t>
    </dgm:pt>
    <dgm:pt modelId="{26DAE55A-8563-498C-9C56-33C4EEE43B50}" type="sibTrans" cxnId="{87005639-C2B1-403E-B22A-C7FCD804CB1D}">
      <dgm:prSet/>
      <dgm:spPr/>
      <dgm:t>
        <a:bodyPr/>
        <a:lstStyle/>
        <a:p>
          <a:endParaRPr lang="ru-RU"/>
        </a:p>
      </dgm:t>
    </dgm:pt>
    <dgm:pt modelId="{541EA64E-CC1C-44A8-9FC4-13965BAEDD9E}">
      <dgm:prSet phldrT="[Текст]"/>
      <dgm:spPr/>
      <dgm:t>
        <a:bodyPr/>
        <a:lstStyle/>
        <a:p>
          <a:r>
            <a:rPr lang="ru-RU" dirty="0" smtClean="0"/>
            <a:t>«Живой мир»</a:t>
          </a:r>
          <a:endParaRPr lang="ru-RU" dirty="0"/>
        </a:p>
      </dgm:t>
    </dgm:pt>
    <dgm:pt modelId="{FA9DA405-B710-4141-857A-09C40DD87CE1}" type="parTrans" cxnId="{F38BF65B-C557-47BD-A0B6-2CCAF64EF6A0}">
      <dgm:prSet/>
      <dgm:spPr/>
      <dgm:t>
        <a:bodyPr/>
        <a:lstStyle/>
        <a:p>
          <a:endParaRPr lang="ru-RU"/>
        </a:p>
      </dgm:t>
    </dgm:pt>
    <dgm:pt modelId="{B6797F06-B8B0-4C5F-85B4-1BD86A316AE4}" type="sibTrans" cxnId="{F38BF65B-C557-47BD-A0B6-2CCAF64EF6A0}">
      <dgm:prSet/>
      <dgm:spPr/>
      <dgm:t>
        <a:bodyPr/>
        <a:lstStyle/>
        <a:p>
          <a:endParaRPr lang="ru-RU"/>
        </a:p>
      </dgm:t>
    </dgm:pt>
    <dgm:pt modelId="{46468CE5-B97B-4E3C-B230-46A214391B15}">
      <dgm:prSet phldrT="[Текст]"/>
      <dgm:spPr/>
      <dgm:t>
        <a:bodyPr/>
        <a:lstStyle/>
        <a:p>
          <a:r>
            <a:rPr lang="ru-RU" dirty="0" smtClean="0"/>
            <a:t>«Экологическая палитра»</a:t>
          </a:r>
          <a:endParaRPr lang="ru-RU" dirty="0"/>
        </a:p>
      </dgm:t>
    </dgm:pt>
    <dgm:pt modelId="{636D5208-27D6-4D3A-AB39-E02198496D85}" type="parTrans" cxnId="{480D2F3D-6EE6-49F3-BC3E-9E46B5CFDEFB}">
      <dgm:prSet/>
      <dgm:spPr/>
      <dgm:t>
        <a:bodyPr/>
        <a:lstStyle/>
        <a:p>
          <a:endParaRPr lang="ru-RU"/>
        </a:p>
      </dgm:t>
    </dgm:pt>
    <dgm:pt modelId="{C10207ED-C598-4BF3-9F55-40C8526E9E65}" type="sibTrans" cxnId="{480D2F3D-6EE6-49F3-BC3E-9E46B5CFDEFB}">
      <dgm:prSet/>
      <dgm:spPr/>
      <dgm:t>
        <a:bodyPr/>
        <a:lstStyle/>
        <a:p>
          <a:endParaRPr lang="ru-RU"/>
        </a:p>
      </dgm:t>
    </dgm:pt>
    <dgm:pt modelId="{5EACAC2F-720F-40A1-AECA-578B6E7B0FE7}" type="pres">
      <dgm:prSet presAssocID="{7190F2D7-30EF-4668-9675-C7F12089AC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931C23-167D-4DED-8805-A044CDF64315}" type="pres">
      <dgm:prSet presAssocID="{122A325C-F69A-4121-9BCB-0AF2E43B64A5}" presName="linNode" presStyleCnt="0"/>
      <dgm:spPr/>
    </dgm:pt>
    <dgm:pt modelId="{BD077783-C6A1-4D53-81A6-CD03E32BD5D2}" type="pres">
      <dgm:prSet presAssocID="{122A325C-F69A-4121-9BCB-0AF2E43B64A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82669-884D-425C-A578-E50189EFC9D4}" type="pres">
      <dgm:prSet presAssocID="{122A325C-F69A-4121-9BCB-0AF2E43B64A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2AE2C-8826-48A8-AA2E-673F3DA88866}" type="pres">
      <dgm:prSet presAssocID="{ABFB51E8-FC9C-42D1-B19A-3FFB6685F0A9}" presName="sp" presStyleCnt="0"/>
      <dgm:spPr/>
    </dgm:pt>
    <dgm:pt modelId="{9C69AB32-F894-49CC-B9DC-2EEF8216BD57}" type="pres">
      <dgm:prSet presAssocID="{FF9B44F1-452C-4BF6-AFA0-136668475808}" presName="linNode" presStyleCnt="0"/>
      <dgm:spPr/>
    </dgm:pt>
    <dgm:pt modelId="{ABE23B24-A0E5-41A8-A83B-197410A90995}" type="pres">
      <dgm:prSet presAssocID="{FF9B44F1-452C-4BF6-AFA0-13666847580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35702-F189-4FBE-9835-2F6A368C8174}" type="pres">
      <dgm:prSet presAssocID="{FF9B44F1-452C-4BF6-AFA0-13666847580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2D893E-659F-4754-AE0B-ACC8902AC421}" type="pres">
      <dgm:prSet presAssocID="{BB693DCB-5DFD-4075-9136-034C354C69D2}" presName="sp" presStyleCnt="0"/>
      <dgm:spPr/>
    </dgm:pt>
    <dgm:pt modelId="{C7CC442C-93A8-483E-8D99-7818D8EC1A44}" type="pres">
      <dgm:prSet presAssocID="{1C6D7435-4620-4056-828F-382497B37FF7}" presName="linNode" presStyleCnt="0"/>
      <dgm:spPr/>
    </dgm:pt>
    <dgm:pt modelId="{A529F7DF-2401-498E-8B1B-FE0474027A9A}" type="pres">
      <dgm:prSet presAssocID="{1C6D7435-4620-4056-828F-382497B37FF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77231-4F85-41E5-8386-EB8A3825BDC7}" type="pres">
      <dgm:prSet presAssocID="{1C6D7435-4620-4056-828F-382497B37FF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7F8E1C-04B9-4BD2-B03C-482A54EB8CCE}" type="presOf" srcId="{DCAC81FD-0FCC-4A8D-B955-60D0FC28B67A}" destId="{DCB82669-884D-425C-A578-E50189EFC9D4}" srcOrd="0" destOrd="1" presId="urn:microsoft.com/office/officeart/2005/8/layout/vList5"/>
    <dgm:cxn modelId="{38EC38CA-8C5C-4962-B135-E5A54F4EC85F}" type="presOf" srcId="{46468CE5-B97B-4E3C-B230-46A214391B15}" destId="{18D77231-4F85-41E5-8386-EB8A3825BDC7}" srcOrd="0" destOrd="1" presId="urn:microsoft.com/office/officeart/2005/8/layout/vList5"/>
    <dgm:cxn modelId="{0B2F5F79-8050-480A-A979-A3DF75D10186}" srcId="{FF9B44F1-452C-4BF6-AFA0-136668475808}" destId="{4474DA2E-A170-4112-AB54-9E1D40D7F5FD}" srcOrd="1" destOrd="0" parTransId="{09CC4105-5A46-4D05-8E6F-42F524D1AE1A}" sibTransId="{0A410071-43D5-4BE5-BC35-94DC1620A0E1}"/>
    <dgm:cxn modelId="{7E8430AD-2C01-4487-9308-0BF84AE704D6}" type="presOf" srcId="{4474DA2E-A170-4112-AB54-9E1D40D7F5FD}" destId="{C5535702-F189-4FBE-9835-2F6A368C8174}" srcOrd="0" destOrd="1" presId="urn:microsoft.com/office/officeart/2005/8/layout/vList5"/>
    <dgm:cxn modelId="{87005639-C2B1-403E-B22A-C7FCD804CB1D}" srcId="{7190F2D7-30EF-4668-9675-C7F12089ACD9}" destId="{1C6D7435-4620-4056-828F-382497B37FF7}" srcOrd="2" destOrd="0" parTransId="{1A1E719B-4C97-455B-A52A-D1D15578F693}" sibTransId="{26DAE55A-8563-498C-9C56-33C4EEE43B50}"/>
    <dgm:cxn modelId="{F38BF65B-C557-47BD-A0B6-2CCAF64EF6A0}" srcId="{1C6D7435-4620-4056-828F-382497B37FF7}" destId="{541EA64E-CC1C-44A8-9FC4-13965BAEDD9E}" srcOrd="0" destOrd="0" parTransId="{FA9DA405-B710-4141-857A-09C40DD87CE1}" sibTransId="{B6797F06-B8B0-4C5F-85B4-1BD86A316AE4}"/>
    <dgm:cxn modelId="{DB2A0BE1-F39B-4403-B757-7021F7292A0C}" srcId="{122A325C-F69A-4121-9BCB-0AF2E43B64A5}" destId="{19F7E2A6-6966-4CA6-93D7-499B6125A4F9}" srcOrd="0" destOrd="0" parTransId="{217A91CD-FD23-497A-B2A4-84005B876212}" sibTransId="{7FA94D2A-939E-4CB4-87C2-BECECCFB722E}"/>
    <dgm:cxn modelId="{B171599A-0D1F-4B98-BF24-80D32D1677D3}" type="presOf" srcId="{7190F2D7-30EF-4668-9675-C7F12089ACD9}" destId="{5EACAC2F-720F-40A1-AECA-578B6E7B0FE7}" srcOrd="0" destOrd="0" presId="urn:microsoft.com/office/officeart/2005/8/layout/vList5"/>
    <dgm:cxn modelId="{2D16B1F0-97FF-4C42-B23D-8FB2890B2411}" srcId="{7190F2D7-30EF-4668-9675-C7F12089ACD9}" destId="{122A325C-F69A-4121-9BCB-0AF2E43B64A5}" srcOrd="0" destOrd="0" parTransId="{F1CA095C-C35D-405F-B475-A02FE6B7DCCC}" sibTransId="{ABFB51E8-FC9C-42D1-B19A-3FFB6685F0A9}"/>
    <dgm:cxn modelId="{4BFA3C6A-B8A0-4B78-B0AC-96E4327DC86C}" type="presOf" srcId="{541EA64E-CC1C-44A8-9FC4-13965BAEDD9E}" destId="{18D77231-4F85-41E5-8386-EB8A3825BDC7}" srcOrd="0" destOrd="0" presId="urn:microsoft.com/office/officeart/2005/8/layout/vList5"/>
    <dgm:cxn modelId="{7C7AA087-7F1F-47B4-8CF3-7AC40FCA9BC3}" srcId="{FF9B44F1-452C-4BF6-AFA0-136668475808}" destId="{72A2675F-2338-418F-A96D-ED7AF15B92B2}" srcOrd="0" destOrd="0" parTransId="{3CB92FE4-744F-433D-9F8A-4D0F189240FA}" sibTransId="{9D1C7C31-847F-4221-9257-FA813FC92954}"/>
    <dgm:cxn modelId="{27800E92-2B00-4142-990A-29157F65D82D}" srcId="{122A325C-F69A-4121-9BCB-0AF2E43B64A5}" destId="{DCAC81FD-0FCC-4A8D-B955-60D0FC28B67A}" srcOrd="1" destOrd="0" parTransId="{7BC59FCA-1985-45E9-982F-A49A5D15746A}" sibTransId="{C64B5D25-B71A-4B4C-B7F8-69214F080D3F}"/>
    <dgm:cxn modelId="{4A2CA314-683C-4362-9084-092E87C05450}" type="presOf" srcId="{72A2675F-2338-418F-A96D-ED7AF15B92B2}" destId="{C5535702-F189-4FBE-9835-2F6A368C8174}" srcOrd="0" destOrd="0" presId="urn:microsoft.com/office/officeart/2005/8/layout/vList5"/>
    <dgm:cxn modelId="{4CBFC1A0-12F9-45B4-AF7E-85FFE3AFBE4E}" type="presOf" srcId="{122A325C-F69A-4121-9BCB-0AF2E43B64A5}" destId="{BD077783-C6A1-4D53-81A6-CD03E32BD5D2}" srcOrd="0" destOrd="0" presId="urn:microsoft.com/office/officeart/2005/8/layout/vList5"/>
    <dgm:cxn modelId="{480D2F3D-6EE6-49F3-BC3E-9E46B5CFDEFB}" srcId="{1C6D7435-4620-4056-828F-382497B37FF7}" destId="{46468CE5-B97B-4E3C-B230-46A214391B15}" srcOrd="1" destOrd="0" parTransId="{636D5208-27D6-4D3A-AB39-E02198496D85}" sibTransId="{C10207ED-C598-4BF3-9F55-40C8526E9E65}"/>
    <dgm:cxn modelId="{055B4F48-D279-4EF8-98CD-00D3CAD960EF}" type="presOf" srcId="{19F7E2A6-6966-4CA6-93D7-499B6125A4F9}" destId="{DCB82669-884D-425C-A578-E50189EFC9D4}" srcOrd="0" destOrd="0" presId="urn:microsoft.com/office/officeart/2005/8/layout/vList5"/>
    <dgm:cxn modelId="{FAD1BFA6-53FD-4B80-A028-9525A8C7B8E7}" srcId="{7190F2D7-30EF-4668-9675-C7F12089ACD9}" destId="{FF9B44F1-452C-4BF6-AFA0-136668475808}" srcOrd="1" destOrd="0" parTransId="{81E8EADF-F42E-45C2-84FA-1AD5655BDD19}" sibTransId="{BB693DCB-5DFD-4075-9136-034C354C69D2}"/>
    <dgm:cxn modelId="{6A9BFEE6-532E-41B9-88CD-228C99F2644A}" type="presOf" srcId="{1C6D7435-4620-4056-828F-382497B37FF7}" destId="{A529F7DF-2401-498E-8B1B-FE0474027A9A}" srcOrd="0" destOrd="0" presId="urn:microsoft.com/office/officeart/2005/8/layout/vList5"/>
    <dgm:cxn modelId="{A9C06103-AC59-4220-A601-A286A8182D5D}" type="presOf" srcId="{FF9B44F1-452C-4BF6-AFA0-136668475808}" destId="{ABE23B24-A0E5-41A8-A83B-197410A90995}" srcOrd="0" destOrd="0" presId="urn:microsoft.com/office/officeart/2005/8/layout/vList5"/>
    <dgm:cxn modelId="{A1A29064-B396-4336-A7D3-7417246039BA}" type="presParOf" srcId="{5EACAC2F-720F-40A1-AECA-578B6E7B0FE7}" destId="{8F931C23-167D-4DED-8805-A044CDF64315}" srcOrd="0" destOrd="0" presId="urn:microsoft.com/office/officeart/2005/8/layout/vList5"/>
    <dgm:cxn modelId="{BBC96C6E-356A-49C3-8A95-9D791CD2BA0B}" type="presParOf" srcId="{8F931C23-167D-4DED-8805-A044CDF64315}" destId="{BD077783-C6A1-4D53-81A6-CD03E32BD5D2}" srcOrd="0" destOrd="0" presId="urn:microsoft.com/office/officeart/2005/8/layout/vList5"/>
    <dgm:cxn modelId="{6328F8B9-1A9D-4F14-990C-29346BF3B4D5}" type="presParOf" srcId="{8F931C23-167D-4DED-8805-A044CDF64315}" destId="{DCB82669-884D-425C-A578-E50189EFC9D4}" srcOrd="1" destOrd="0" presId="urn:microsoft.com/office/officeart/2005/8/layout/vList5"/>
    <dgm:cxn modelId="{B580326D-05DE-401C-BEA0-1FF032DC44F9}" type="presParOf" srcId="{5EACAC2F-720F-40A1-AECA-578B6E7B0FE7}" destId="{4032AE2C-8826-48A8-AA2E-673F3DA88866}" srcOrd="1" destOrd="0" presId="urn:microsoft.com/office/officeart/2005/8/layout/vList5"/>
    <dgm:cxn modelId="{0CF503C5-8C88-4B24-98E3-6B3500422580}" type="presParOf" srcId="{5EACAC2F-720F-40A1-AECA-578B6E7B0FE7}" destId="{9C69AB32-F894-49CC-B9DC-2EEF8216BD57}" srcOrd="2" destOrd="0" presId="urn:microsoft.com/office/officeart/2005/8/layout/vList5"/>
    <dgm:cxn modelId="{9759B45A-389A-42F2-8193-37D3FB467838}" type="presParOf" srcId="{9C69AB32-F894-49CC-B9DC-2EEF8216BD57}" destId="{ABE23B24-A0E5-41A8-A83B-197410A90995}" srcOrd="0" destOrd="0" presId="urn:microsoft.com/office/officeart/2005/8/layout/vList5"/>
    <dgm:cxn modelId="{FF53F447-5CBA-45DE-BB8C-D8FC86AC4B20}" type="presParOf" srcId="{9C69AB32-F894-49CC-B9DC-2EEF8216BD57}" destId="{C5535702-F189-4FBE-9835-2F6A368C8174}" srcOrd="1" destOrd="0" presId="urn:microsoft.com/office/officeart/2005/8/layout/vList5"/>
    <dgm:cxn modelId="{F785A88B-126C-43AB-8C64-1664E8869D96}" type="presParOf" srcId="{5EACAC2F-720F-40A1-AECA-578B6E7B0FE7}" destId="{DC2D893E-659F-4754-AE0B-ACC8902AC421}" srcOrd="3" destOrd="0" presId="urn:microsoft.com/office/officeart/2005/8/layout/vList5"/>
    <dgm:cxn modelId="{7432E7C9-17CB-476B-9DE4-9C485E515AB7}" type="presParOf" srcId="{5EACAC2F-720F-40A1-AECA-578B6E7B0FE7}" destId="{C7CC442C-93A8-483E-8D99-7818D8EC1A44}" srcOrd="4" destOrd="0" presId="urn:microsoft.com/office/officeart/2005/8/layout/vList5"/>
    <dgm:cxn modelId="{0B1A3BAB-23A5-4C6E-BEDB-399F719D354D}" type="presParOf" srcId="{C7CC442C-93A8-483E-8D99-7818D8EC1A44}" destId="{A529F7DF-2401-498E-8B1B-FE0474027A9A}" srcOrd="0" destOrd="0" presId="urn:microsoft.com/office/officeart/2005/8/layout/vList5"/>
    <dgm:cxn modelId="{C4ECCA71-BEDC-49AA-B82E-86C8C181CA73}" type="presParOf" srcId="{C7CC442C-93A8-483E-8D99-7818D8EC1A44}" destId="{18D77231-4F85-41E5-8386-EB8A3825BDC7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D5A540-D98A-4858-8D01-A0F3383E01D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10A4DAF-ECA7-46AA-BFE8-318C10DEE615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+mn-lt"/>
            </a:rPr>
            <a:t>XXII</a:t>
          </a:r>
          <a:r>
            <a:rPr lang="en-US" sz="1800" dirty="0" smtClean="0">
              <a:solidFill>
                <a:schemeClr val="tx1"/>
              </a:solidFill>
              <a:latin typeface="+mn-lt"/>
            </a:rPr>
            <a:t>I</a:t>
          </a:r>
          <a:r>
            <a:rPr lang="ru-RU" sz="1800" dirty="0" smtClean="0">
              <a:solidFill>
                <a:schemeClr val="tx1"/>
              </a:solidFill>
              <a:latin typeface="+mn-lt"/>
            </a:rPr>
            <a:t> городская ученическая научно-практическая конференция «Первые шаги в науку» (32 докладчика)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28C52159-548A-4E94-8855-E1697BE4C352}" type="parTrans" cxnId="{308A9A14-68A6-4189-9BC4-8E64970B1D1D}">
      <dgm:prSet/>
      <dgm:spPr/>
      <dgm:t>
        <a:bodyPr/>
        <a:lstStyle/>
        <a:p>
          <a:endParaRPr lang="ru-RU"/>
        </a:p>
      </dgm:t>
    </dgm:pt>
    <dgm:pt modelId="{5C416152-002B-464E-B4D5-34EF3BC04DF5}" type="sibTrans" cxnId="{308A9A14-68A6-4189-9BC4-8E64970B1D1D}">
      <dgm:prSet/>
      <dgm:spPr/>
      <dgm:t>
        <a:bodyPr/>
        <a:lstStyle/>
        <a:p>
          <a:endParaRPr lang="ru-RU"/>
        </a:p>
      </dgm:t>
    </dgm:pt>
    <dgm:pt modelId="{41989AC4-4D32-49F7-825F-5308F6BD2589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+mn-lt"/>
            </a:rPr>
            <a:t>Фестиваль экологической песни «Зеленый дом – моя планета» (более 700 участников)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A7DC94BC-68E0-4458-B3F1-FEA3D979E1A7}" type="parTrans" cxnId="{2213393E-BBF8-46DE-89A7-2395A62A2479}">
      <dgm:prSet/>
      <dgm:spPr/>
      <dgm:t>
        <a:bodyPr/>
        <a:lstStyle/>
        <a:p>
          <a:endParaRPr lang="ru-RU"/>
        </a:p>
      </dgm:t>
    </dgm:pt>
    <dgm:pt modelId="{4BA53533-54EE-4B24-ACD9-40DE7F50ED13}" type="sibTrans" cxnId="{2213393E-BBF8-46DE-89A7-2395A62A2479}">
      <dgm:prSet/>
      <dgm:spPr/>
      <dgm:t>
        <a:bodyPr/>
        <a:lstStyle/>
        <a:p>
          <a:endParaRPr lang="ru-RU"/>
        </a:p>
      </dgm:t>
    </dgm:pt>
    <dgm:pt modelId="{BA8F73B1-1AFE-4103-9E6B-52DF7DB9083C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+mn-lt"/>
            </a:rPr>
            <a:t>Городской экологический проект  «Вместе на чистой планете» (127 участников)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E43926EC-B02A-401E-B750-373476D8DF81}" type="parTrans" cxnId="{094129D4-C2DB-489B-8C5F-9EDF9CC2A2B5}">
      <dgm:prSet/>
      <dgm:spPr/>
      <dgm:t>
        <a:bodyPr/>
        <a:lstStyle/>
        <a:p>
          <a:endParaRPr lang="ru-RU"/>
        </a:p>
      </dgm:t>
    </dgm:pt>
    <dgm:pt modelId="{73BD9E76-86D8-4E5C-A517-C22B90A46850}" type="sibTrans" cxnId="{094129D4-C2DB-489B-8C5F-9EDF9CC2A2B5}">
      <dgm:prSet/>
      <dgm:spPr/>
      <dgm:t>
        <a:bodyPr/>
        <a:lstStyle/>
        <a:p>
          <a:endParaRPr lang="ru-RU"/>
        </a:p>
      </dgm:t>
    </dgm:pt>
    <dgm:pt modelId="{2F9E3463-E2D5-4E92-BDCC-19C291C8793D}" type="pres">
      <dgm:prSet presAssocID="{CCD5A540-D98A-4858-8D01-A0F3383E01DB}" presName="Name0" presStyleCnt="0">
        <dgm:presLayoutVars>
          <dgm:dir/>
          <dgm:resizeHandles val="exact"/>
        </dgm:presLayoutVars>
      </dgm:prSet>
      <dgm:spPr/>
    </dgm:pt>
    <dgm:pt modelId="{5B924D96-E660-4877-9CDE-62847DD3F861}" type="pres">
      <dgm:prSet presAssocID="{CCD5A540-D98A-4858-8D01-A0F3383E01DB}" presName="bkgdShp" presStyleLbl="alignAccFollowNode1" presStyleIdx="0" presStyleCnt="1"/>
      <dgm:spPr/>
    </dgm:pt>
    <dgm:pt modelId="{F0EFADD7-C5AC-491F-ACF2-D7B082827229}" type="pres">
      <dgm:prSet presAssocID="{CCD5A540-D98A-4858-8D01-A0F3383E01DB}" presName="linComp" presStyleCnt="0"/>
      <dgm:spPr/>
    </dgm:pt>
    <dgm:pt modelId="{4EC530B7-31E4-43C2-93C3-B19ED2A88C7E}" type="pres">
      <dgm:prSet presAssocID="{E10A4DAF-ECA7-46AA-BFE8-318C10DEE615}" presName="compNode" presStyleCnt="0"/>
      <dgm:spPr/>
    </dgm:pt>
    <dgm:pt modelId="{46385764-4E5D-4564-B065-B3B6AB5B6D39}" type="pres">
      <dgm:prSet presAssocID="{E10A4DAF-ECA7-46AA-BFE8-318C10DEE61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6DD46-8403-4599-B8C4-DDCD1112FDB0}" type="pres">
      <dgm:prSet presAssocID="{E10A4DAF-ECA7-46AA-BFE8-318C10DEE615}" presName="invisiNode" presStyleLbl="node1" presStyleIdx="0" presStyleCnt="3"/>
      <dgm:spPr/>
    </dgm:pt>
    <dgm:pt modelId="{DEE40FE4-F889-4A65-B952-21A05D7DEDE3}" type="pres">
      <dgm:prSet presAssocID="{E10A4DAF-ECA7-46AA-BFE8-318C10DEE615}" presName="imagNode" presStyleLbl="fgImgPlace1" presStyleIdx="0" presStyleCnt="3" custScaleY="12855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B23807A-B900-42ED-97AC-6AC9AA5B23EF}" type="pres">
      <dgm:prSet presAssocID="{5C416152-002B-464E-B4D5-34EF3BC04DF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2836F6D-C1BD-40F3-9C77-63F2E1558A32}" type="pres">
      <dgm:prSet presAssocID="{41989AC4-4D32-49F7-825F-5308F6BD2589}" presName="compNode" presStyleCnt="0"/>
      <dgm:spPr/>
    </dgm:pt>
    <dgm:pt modelId="{AC3BAA28-10C9-4573-B477-730A158C37E2}" type="pres">
      <dgm:prSet presAssocID="{41989AC4-4D32-49F7-825F-5308F6BD258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A7FD7D-9F4C-42D0-B423-A07B281AC369}" type="pres">
      <dgm:prSet presAssocID="{41989AC4-4D32-49F7-825F-5308F6BD2589}" presName="invisiNode" presStyleLbl="node1" presStyleIdx="1" presStyleCnt="3"/>
      <dgm:spPr/>
    </dgm:pt>
    <dgm:pt modelId="{47E0C26A-FE76-4632-80F2-DB25012E0F7F}" type="pres">
      <dgm:prSet presAssocID="{41989AC4-4D32-49F7-825F-5308F6BD2589}" presName="imagNode" presStyleLbl="fgImgPlace1" presStyleIdx="1" presStyleCnt="3" custScaleY="12855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A9E5EAC-D143-43FF-854D-0BAF56FAAD4B}" type="pres">
      <dgm:prSet presAssocID="{4BA53533-54EE-4B24-ACD9-40DE7F50ED1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976209B-F798-4E28-B31C-2093F17BD9AC}" type="pres">
      <dgm:prSet presAssocID="{BA8F73B1-1AFE-4103-9E6B-52DF7DB9083C}" presName="compNode" presStyleCnt="0"/>
      <dgm:spPr/>
    </dgm:pt>
    <dgm:pt modelId="{FBF6FB9F-8C80-44C9-925D-24F6D4106D5D}" type="pres">
      <dgm:prSet presAssocID="{BA8F73B1-1AFE-4103-9E6B-52DF7DB908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48763-2893-476D-9977-FFC4DA3F6CF4}" type="pres">
      <dgm:prSet presAssocID="{BA8F73B1-1AFE-4103-9E6B-52DF7DB9083C}" presName="invisiNode" presStyleLbl="node1" presStyleIdx="2" presStyleCnt="3"/>
      <dgm:spPr/>
    </dgm:pt>
    <dgm:pt modelId="{69DF785D-AE81-4A13-A720-8204C40430DF}" type="pres">
      <dgm:prSet presAssocID="{BA8F73B1-1AFE-4103-9E6B-52DF7DB9083C}" presName="imagNode" presStyleLbl="fgImgPlace1" presStyleIdx="2" presStyleCnt="3" custScaleY="12874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A9FBDA8-DF8B-4A87-9E01-53B51F82DA36}" type="presOf" srcId="{CCD5A540-D98A-4858-8D01-A0F3383E01DB}" destId="{2F9E3463-E2D5-4E92-BDCC-19C291C8793D}" srcOrd="0" destOrd="0" presId="urn:microsoft.com/office/officeart/2005/8/layout/pList2"/>
    <dgm:cxn modelId="{9D2F5DC1-6814-497A-96F3-31C9438C3B87}" type="presOf" srcId="{E10A4DAF-ECA7-46AA-BFE8-318C10DEE615}" destId="{46385764-4E5D-4564-B065-B3B6AB5B6D39}" srcOrd="0" destOrd="0" presId="urn:microsoft.com/office/officeart/2005/8/layout/pList2"/>
    <dgm:cxn modelId="{308A9A14-68A6-4189-9BC4-8E64970B1D1D}" srcId="{CCD5A540-D98A-4858-8D01-A0F3383E01DB}" destId="{E10A4DAF-ECA7-46AA-BFE8-318C10DEE615}" srcOrd="0" destOrd="0" parTransId="{28C52159-548A-4E94-8855-E1697BE4C352}" sibTransId="{5C416152-002B-464E-B4D5-34EF3BC04DF5}"/>
    <dgm:cxn modelId="{2213393E-BBF8-46DE-89A7-2395A62A2479}" srcId="{CCD5A540-D98A-4858-8D01-A0F3383E01DB}" destId="{41989AC4-4D32-49F7-825F-5308F6BD2589}" srcOrd="1" destOrd="0" parTransId="{A7DC94BC-68E0-4458-B3F1-FEA3D979E1A7}" sibTransId="{4BA53533-54EE-4B24-ACD9-40DE7F50ED13}"/>
    <dgm:cxn modelId="{094129D4-C2DB-489B-8C5F-9EDF9CC2A2B5}" srcId="{CCD5A540-D98A-4858-8D01-A0F3383E01DB}" destId="{BA8F73B1-1AFE-4103-9E6B-52DF7DB9083C}" srcOrd="2" destOrd="0" parTransId="{E43926EC-B02A-401E-B750-373476D8DF81}" sibTransId="{73BD9E76-86D8-4E5C-A517-C22B90A46850}"/>
    <dgm:cxn modelId="{CE817EE2-2E6A-4EEC-AD3D-8F05F4669163}" type="presOf" srcId="{BA8F73B1-1AFE-4103-9E6B-52DF7DB9083C}" destId="{FBF6FB9F-8C80-44C9-925D-24F6D4106D5D}" srcOrd="0" destOrd="0" presId="urn:microsoft.com/office/officeart/2005/8/layout/pList2"/>
    <dgm:cxn modelId="{33B69A7E-7EB1-4BEE-B103-22E04DBEDE30}" type="presOf" srcId="{41989AC4-4D32-49F7-825F-5308F6BD2589}" destId="{AC3BAA28-10C9-4573-B477-730A158C37E2}" srcOrd="0" destOrd="0" presId="urn:microsoft.com/office/officeart/2005/8/layout/pList2"/>
    <dgm:cxn modelId="{58ED8FBA-0C86-4BA2-9DDE-B99B6B2B48C1}" type="presOf" srcId="{5C416152-002B-464E-B4D5-34EF3BC04DF5}" destId="{5B23807A-B900-42ED-97AC-6AC9AA5B23EF}" srcOrd="0" destOrd="0" presId="urn:microsoft.com/office/officeart/2005/8/layout/pList2"/>
    <dgm:cxn modelId="{B6613B3B-6A8A-4459-8F19-C6633C0CA71B}" type="presOf" srcId="{4BA53533-54EE-4B24-ACD9-40DE7F50ED13}" destId="{5A9E5EAC-D143-43FF-854D-0BAF56FAAD4B}" srcOrd="0" destOrd="0" presId="urn:microsoft.com/office/officeart/2005/8/layout/pList2"/>
    <dgm:cxn modelId="{5260E6CA-279F-4BAD-BBF9-2B5604BB1A20}" type="presParOf" srcId="{2F9E3463-E2D5-4E92-BDCC-19C291C8793D}" destId="{5B924D96-E660-4877-9CDE-62847DD3F861}" srcOrd="0" destOrd="0" presId="urn:microsoft.com/office/officeart/2005/8/layout/pList2"/>
    <dgm:cxn modelId="{B0E90CAD-F8D8-4B29-AA48-9852EA2B4A29}" type="presParOf" srcId="{2F9E3463-E2D5-4E92-BDCC-19C291C8793D}" destId="{F0EFADD7-C5AC-491F-ACF2-D7B082827229}" srcOrd="1" destOrd="0" presId="urn:microsoft.com/office/officeart/2005/8/layout/pList2"/>
    <dgm:cxn modelId="{99D25FC7-32DA-4693-A873-8D1BED60F1EA}" type="presParOf" srcId="{F0EFADD7-C5AC-491F-ACF2-D7B082827229}" destId="{4EC530B7-31E4-43C2-93C3-B19ED2A88C7E}" srcOrd="0" destOrd="0" presId="urn:microsoft.com/office/officeart/2005/8/layout/pList2"/>
    <dgm:cxn modelId="{143DBC8C-CF3D-4F10-A384-8F54D5C24240}" type="presParOf" srcId="{4EC530B7-31E4-43C2-93C3-B19ED2A88C7E}" destId="{46385764-4E5D-4564-B065-B3B6AB5B6D39}" srcOrd="0" destOrd="0" presId="urn:microsoft.com/office/officeart/2005/8/layout/pList2"/>
    <dgm:cxn modelId="{B69589D0-F715-4F34-9492-DD296F2D1788}" type="presParOf" srcId="{4EC530B7-31E4-43C2-93C3-B19ED2A88C7E}" destId="{4E56DD46-8403-4599-B8C4-DDCD1112FDB0}" srcOrd="1" destOrd="0" presId="urn:microsoft.com/office/officeart/2005/8/layout/pList2"/>
    <dgm:cxn modelId="{1A2CF71C-6CA0-42E7-8968-4A5F0710B348}" type="presParOf" srcId="{4EC530B7-31E4-43C2-93C3-B19ED2A88C7E}" destId="{DEE40FE4-F889-4A65-B952-21A05D7DEDE3}" srcOrd="2" destOrd="0" presId="urn:microsoft.com/office/officeart/2005/8/layout/pList2"/>
    <dgm:cxn modelId="{ECF74694-C566-401C-ABA1-33B68C165A35}" type="presParOf" srcId="{F0EFADD7-C5AC-491F-ACF2-D7B082827229}" destId="{5B23807A-B900-42ED-97AC-6AC9AA5B23EF}" srcOrd="1" destOrd="0" presId="urn:microsoft.com/office/officeart/2005/8/layout/pList2"/>
    <dgm:cxn modelId="{6332FA76-CFF9-402B-BC92-C5EBF751000C}" type="presParOf" srcId="{F0EFADD7-C5AC-491F-ACF2-D7B082827229}" destId="{12836F6D-C1BD-40F3-9C77-63F2E1558A32}" srcOrd="2" destOrd="0" presId="urn:microsoft.com/office/officeart/2005/8/layout/pList2"/>
    <dgm:cxn modelId="{FE915649-0896-4A93-A0B8-F2ED04772A61}" type="presParOf" srcId="{12836F6D-C1BD-40F3-9C77-63F2E1558A32}" destId="{AC3BAA28-10C9-4573-B477-730A158C37E2}" srcOrd="0" destOrd="0" presId="urn:microsoft.com/office/officeart/2005/8/layout/pList2"/>
    <dgm:cxn modelId="{8ECFFC07-AA9D-4E5D-B11D-A666B6133AAD}" type="presParOf" srcId="{12836F6D-C1BD-40F3-9C77-63F2E1558A32}" destId="{43A7FD7D-9F4C-42D0-B423-A07B281AC369}" srcOrd="1" destOrd="0" presId="urn:microsoft.com/office/officeart/2005/8/layout/pList2"/>
    <dgm:cxn modelId="{1185C1FD-D54B-4113-AD90-48368F5F1260}" type="presParOf" srcId="{12836F6D-C1BD-40F3-9C77-63F2E1558A32}" destId="{47E0C26A-FE76-4632-80F2-DB25012E0F7F}" srcOrd="2" destOrd="0" presId="urn:microsoft.com/office/officeart/2005/8/layout/pList2"/>
    <dgm:cxn modelId="{910A8D36-E839-4CA6-BE1D-F551ABF1B7DF}" type="presParOf" srcId="{F0EFADD7-C5AC-491F-ACF2-D7B082827229}" destId="{5A9E5EAC-D143-43FF-854D-0BAF56FAAD4B}" srcOrd="3" destOrd="0" presId="urn:microsoft.com/office/officeart/2005/8/layout/pList2"/>
    <dgm:cxn modelId="{A77D6955-BE74-4CCE-9457-9145776C1608}" type="presParOf" srcId="{F0EFADD7-C5AC-491F-ACF2-D7B082827229}" destId="{A976209B-F798-4E28-B31C-2093F17BD9AC}" srcOrd="4" destOrd="0" presId="urn:microsoft.com/office/officeart/2005/8/layout/pList2"/>
    <dgm:cxn modelId="{C4C37722-38F0-4BEB-8099-8385CDAE2777}" type="presParOf" srcId="{A976209B-F798-4E28-B31C-2093F17BD9AC}" destId="{FBF6FB9F-8C80-44C9-925D-24F6D4106D5D}" srcOrd="0" destOrd="0" presId="urn:microsoft.com/office/officeart/2005/8/layout/pList2"/>
    <dgm:cxn modelId="{6C5C67AF-B835-4CF1-9C8B-D04CF5E4C9DA}" type="presParOf" srcId="{A976209B-F798-4E28-B31C-2093F17BD9AC}" destId="{ACC48763-2893-476D-9977-FFC4DA3F6CF4}" srcOrd="1" destOrd="0" presId="urn:microsoft.com/office/officeart/2005/8/layout/pList2"/>
    <dgm:cxn modelId="{F1F7F38B-A605-46BF-9B85-C34D505839CF}" type="presParOf" srcId="{A976209B-F798-4E28-B31C-2093F17BD9AC}" destId="{69DF785D-AE81-4A13-A720-8204C40430DF}" srcOrd="2" destOrd="0" presId="urn:microsoft.com/office/officeart/2005/8/layout/p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D5A540-D98A-4858-8D01-A0F3383E01D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10A4DAF-ECA7-46AA-BFE8-318C10DEE615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1800" dirty="0" smtClean="0">
            <a:solidFill>
              <a:schemeClr val="tx1"/>
            </a:solidFill>
            <a:latin typeface="+mn-lt"/>
          </a:endParaRPr>
        </a:p>
        <a:p>
          <a:r>
            <a:rPr lang="ru-RU" sz="1800" dirty="0" smtClean="0">
              <a:solidFill>
                <a:schemeClr val="tx1"/>
              </a:solidFill>
              <a:latin typeface="+mn-lt"/>
            </a:rPr>
            <a:t>Городская экологическая акция «Живая ель» (4246 участников)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28C52159-548A-4E94-8855-E1697BE4C352}" type="parTrans" cxnId="{308A9A14-68A6-4189-9BC4-8E64970B1D1D}">
      <dgm:prSet/>
      <dgm:spPr/>
      <dgm:t>
        <a:bodyPr/>
        <a:lstStyle/>
        <a:p>
          <a:endParaRPr lang="ru-RU"/>
        </a:p>
      </dgm:t>
    </dgm:pt>
    <dgm:pt modelId="{5C416152-002B-464E-B4D5-34EF3BC04DF5}" type="sibTrans" cxnId="{308A9A14-68A6-4189-9BC4-8E64970B1D1D}">
      <dgm:prSet/>
      <dgm:spPr/>
      <dgm:t>
        <a:bodyPr/>
        <a:lstStyle/>
        <a:p>
          <a:endParaRPr lang="ru-RU"/>
        </a:p>
      </dgm:t>
    </dgm:pt>
    <dgm:pt modelId="{41989AC4-4D32-49F7-825F-5308F6BD2589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+mn-lt"/>
            </a:rPr>
            <a:t>Городская экологическая акция «Помоги птицам» (более 8000 участников)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A7DC94BC-68E0-4458-B3F1-FEA3D979E1A7}" type="parTrans" cxnId="{2213393E-BBF8-46DE-89A7-2395A62A2479}">
      <dgm:prSet/>
      <dgm:spPr/>
      <dgm:t>
        <a:bodyPr/>
        <a:lstStyle/>
        <a:p>
          <a:endParaRPr lang="ru-RU"/>
        </a:p>
      </dgm:t>
    </dgm:pt>
    <dgm:pt modelId="{4BA53533-54EE-4B24-ACD9-40DE7F50ED13}" type="sibTrans" cxnId="{2213393E-BBF8-46DE-89A7-2395A62A2479}">
      <dgm:prSet/>
      <dgm:spPr/>
      <dgm:t>
        <a:bodyPr/>
        <a:lstStyle/>
        <a:p>
          <a:endParaRPr lang="ru-RU"/>
        </a:p>
      </dgm:t>
    </dgm:pt>
    <dgm:pt modelId="{BA8F73B1-1AFE-4103-9E6B-52DF7DB9083C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+mn-lt"/>
            </a:rPr>
            <a:t>Городская экологическая акция «Дни защиты Земли от экологической опасности» (более 1000 участников)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E43926EC-B02A-401E-B750-373476D8DF81}" type="parTrans" cxnId="{094129D4-C2DB-489B-8C5F-9EDF9CC2A2B5}">
      <dgm:prSet/>
      <dgm:spPr/>
      <dgm:t>
        <a:bodyPr/>
        <a:lstStyle/>
        <a:p>
          <a:endParaRPr lang="ru-RU"/>
        </a:p>
      </dgm:t>
    </dgm:pt>
    <dgm:pt modelId="{73BD9E76-86D8-4E5C-A517-C22B90A46850}" type="sibTrans" cxnId="{094129D4-C2DB-489B-8C5F-9EDF9CC2A2B5}">
      <dgm:prSet/>
      <dgm:spPr/>
      <dgm:t>
        <a:bodyPr/>
        <a:lstStyle/>
        <a:p>
          <a:endParaRPr lang="ru-RU"/>
        </a:p>
      </dgm:t>
    </dgm:pt>
    <dgm:pt modelId="{7D58F163-D1E3-4C09-94AA-3FC1E751589C}" type="pres">
      <dgm:prSet presAssocID="{CCD5A540-D98A-4858-8D01-A0F3383E01DB}" presName="Name0" presStyleCnt="0">
        <dgm:presLayoutVars>
          <dgm:dir/>
          <dgm:resizeHandles val="exact"/>
        </dgm:presLayoutVars>
      </dgm:prSet>
      <dgm:spPr/>
    </dgm:pt>
    <dgm:pt modelId="{80B41515-A9AB-4954-A9BA-D5F23EE9E287}" type="pres">
      <dgm:prSet presAssocID="{CCD5A540-D98A-4858-8D01-A0F3383E01DB}" presName="bkgdShp" presStyleLbl="alignAccFollowNode1" presStyleIdx="0" presStyleCnt="1"/>
      <dgm:spPr/>
    </dgm:pt>
    <dgm:pt modelId="{943BB035-0395-4FBC-9410-30210BA1864D}" type="pres">
      <dgm:prSet presAssocID="{CCD5A540-D98A-4858-8D01-A0F3383E01DB}" presName="linComp" presStyleCnt="0"/>
      <dgm:spPr/>
    </dgm:pt>
    <dgm:pt modelId="{A5FFB9D7-1886-4A95-AD63-62F3B867F320}" type="pres">
      <dgm:prSet presAssocID="{E10A4DAF-ECA7-46AA-BFE8-318C10DEE615}" presName="compNode" presStyleCnt="0"/>
      <dgm:spPr/>
    </dgm:pt>
    <dgm:pt modelId="{7468BB74-D9B5-4187-82AE-DE2C698BB7D9}" type="pres">
      <dgm:prSet presAssocID="{E10A4DAF-ECA7-46AA-BFE8-318C10DEE61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C27177-C5DE-44B5-8D55-ADEE23FF3C90}" type="pres">
      <dgm:prSet presAssocID="{E10A4DAF-ECA7-46AA-BFE8-318C10DEE615}" presName="invisiNode" presStyleLbl="node1" presStyleIdx="0" presStyleCnt="3"/>
      <dgm:spPr/>
    </dgm:pt>
    <dgm:pt modelId="{8B5DE609-1E4F-4682-B6C3-8E82C902E1EB}" type="pres">
      <dgm:prSet presAssocID="{E10A4DAF-ECA7-46AA-BFE8-318C10DEE615}" presName="imagNode" presStyleLbl="fgImgPlace1" presStyleIdx="0" presStyleCnt="3" custScaleY="12850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EC2C8D6-195C-4599-AB81-52A0F49E4043}" type="pres">
      <dgm:prSet presAssocID="{5C416152-002B-464E-B4D5-34EF3BC04DF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90E0FDD-6F6F-4F71-9B33-3D2CE9E390E8}" type="pres">
      <dgm:prSet presAssocID="{41989AC4-4D32-49F7-825F-5308F6BD2589}" presName="compNode" presStyleCnt="0"/>
      <dgm:spPr/>
    </dgm:pt>
    <dgm:pt modelId="{238494EE-FBE6-4444-9F7D-D06C9B71D499}" type="pres">
      <dgm:prSet presAssocID="{41989AC4-4D32-49F7-825F-5308F6BD258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CF121-8DFD-40B9-828E-F19D3864FC28}" type="pres">
      <dgm:prSet presAssocID="{41989AC4-4D32-49F7-825F-5308F6BD2589}" presName="invisiNode" presStyleLbl="node1" presStyleIdx="1" presStyleCnt="3"/>
      <dgm:spPr/>
    </dgm:pt>
    <dgm:pt modelId="{5648D560-0098-41B5-A1CB-0286E2A40374}" type="pres">
      <dgm:prSet presAssocID="{41989AC4-4D32-49F7-825F-5308F6BD2589}" presName="imagNode" presStyleLbl="fgImgPlace1" presStyleIdx="1" presStyleCnt="3" custScaleY="13148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89B640A-A4FA-4A59-BA20-F10B9C02FEB8}" type="pres">
      <dgm:prSet presAssocID="{4BA53533-54EE-4B24-ACD9-40DE7F50ED1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2E8C11C-DC01-410A-8AA3-1D91BE222258}" type="pres">
      <dgm:prSet presAssocID="{BA8F73B1-1AFE-4103-9E6B-52DF7DB9083C}" presName="compNode" presStyleCnt="0"/>
      <dgm:spPr/>
    </dgm:pt>
    <dgm:pt modelId="{8569F2F8-39EC-4459-B262-4AE79AE40A53}" type="pres">
      <dgm:prSet presAssocID="{BA8F73B1-1AFE-4103-9E6B-52DF7DB908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0E1BC6-8A1B-4AFA-A79E-54077C629529}" type="pres">
      <dgm:prSet presAssocID="{BA8F73B1-1AFE-4103-9E6B-52DF7DB9083C}" presName="invisiNode" presStyleLbl="node1" presStyleIdx="2" presStyleCnt="3"/>
      <dgm:spPr/>
    </dgm:pt>
    <dgm:pt modelId="{1A9909D1-E615-416B-B998-8D6582DD0E17}" type="pres">
      <dgm:prSet presAssocID="{BA8F73B1-1AFE-4103-9E6B-52DF7DB9083C}" presName="imagNode" presStyleLbl="fgImgPlace1" presStyleIdx="2" presStyleCnt="3" custScaleY="12850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EFAECB4-2529-44D8-BE54-5BD695FCA1CF}" type="presOf" srcId="{5C416152-002B-464E-B4D5-34EF3BC04DF5}" destId="{8EC2C8D6-195C-4599-AB81-52A0F49E4043}" srcOrd="0" destOrd="0" presId="urn:microsoft.com/office/officeart/2005/8/layout/pList2"/>
    <dgm:cxn modelId="{9AF0DAB7-F8F8-430C-9D1F-48C10EE1F2BE}" type="presOf" srcId="{BA8F73B1-1AFE-4103-9E6B-52DF7DB9083C}" destId="{8569F2F8-39EC-4459-B262-4AE79AE40A53}" srcOrd="0" destOrd="0" presId="urn:microsoft.com/office/officeart/2005/8/layout/pList2"/>
    <dgm:cxn modelId="{9356A257-C3D3-423D-B155-06A03617CD54}" type="presOf" srcId="{CCD5A540-D98A-4858-8D01-A0F3383E01DB}" destId="{7D58F163-D1E3-4C09-94AA-3FC1E751589C}" srcOrd="0" destOrd="0" presId="urn:microsoft.com/office/officeart/2005/8/layout/pList2"/>
    <dgm:cxn modelId="{308A9A14-68A6-4189-9BC4-8E64970B1D1D}" srcId="{CCD5A540-D98A-4858-8D01-A0F3383E01DB}" destId="{E10A4DAF-ECA7-46AA-BFE8-318C10DEE615}" srcOrd="0" destOrd="0" parTransId="{28C52159-548A-4E94-8855-E1697BE4C352}" sibTransId="{5C416152-002B-464E-B4D5-34EF3BC04DF5}"/>
    <dgm:cxn modelId="{2213393E-BBF8-46DE-89A7-2395A62A2479}" srcId="{CCD5A540-D98A-4858-8D01-A0F3383E01DB}" destId="{41989AC4-4D32-49F7-825F-5308F6BD2589}" srcOrd="1" destOrd="0" parTransId="{A7DC94BC-68E0-4458-B3F1-FEA3D979E1A7}" sibTransId="{4BA53533-54EE-4B24-ACD9-40DE7F50ED13}"/>
    <dgm:cxn modelId="{094129D4-C2DB-489B-8C5F-9EDF9CC2A2B5}" srcId="{CCD5A540-D98A-4858-8D01-A0F3383E01DB}" destId="{BA8F73B1-1AFE-4103-9E6B-52DF7DB9083C}" srcOrd="2" destOrd="0" parTransId="{E43926EC-B02A-401E-B750-373476D8DF81}" sibTransId="{73BD9E76-86D8-4E5C-A517-C22B90A46850}"/>
    <dgm:cxn modelId="{7D696949-BD32-49D2-AD06-4E94661F912B}" type="presOf" srcId="{E10A4DAF-ECA7-46AA-BFE8-318C10DEE615}" destId="{7468BB74-D9B5-4187-82AE-DE2C698BB7D9}" srcOrd="0" destOrd="0" presId="urn:microsoft.com/office/officeart/2005/8/layout/pList2"/>
    <dgm:cxn modelId="{DCF9BA3F-FB77-476C-8755-05F4894342D1}" type="presOf" srcId="{41989AC4-4D32-49F7-825F-5308F6BD2589}" destId="{238494EE-FBE6-4444-9F7D-D06C9B71D499}" srcOrd="0" destOrd="0" presId="urn:microsoft.com/office/officeart/2005/8/layout/pList2"/>
    <dgm:cxn modelId="{9BB65F8F-D34F-4346-BAAE-9D53FD21EFE4}" type="presOf" srcId="{4BA53533-54EE-4B24-ACD9-40DE7F50ED13}" destId="{589B640A-A4FA-4A59-BA20-F10B9C02FEB8}" srcOrd="0" destOrd="0" presId="urn:microsoft.com/office/officeart/2005/8/layout/pList2"/>
    <dgm:cxn modelId="{8F783FB3-6647-4A03-9D75-C5CC5780F031}" type="presParOf" srcId="{7D58F163-D1E3-4C09-94AA-3FC1E751589C}" destId="{80B41515-A9AB-4954-A9BA-D5F23EE9E287}" srcOrd="0" destOrd="0" presId="urn:microsoft.com/office/officeart/2005/8/layout/pList2"/>
    <dgm:cxn modelId="{C69714C4-A698-4703-A092-663C14DE4769}" type="presParOf" srcId="{7D58F163-D1E3-4C09-94AA-3FC1E751589C}" destId="{943BB035-0395-4FBC-9410-30210BA1864D}" srcOrd="1" destOrd="0" presId="urn:microsoft.com/office/officeart/2005/8/layout/pList2"/>
    <dgm:cxn modelId="{422CAC79-DDB4-4245-8D21-C2EF8E647AC7}" type="presParOf" srcId="{943BB035-0395-4FBC-9410-30210BA1864D}" destId="{A5FFB9D7-1886-4A95-AD63-62F3B867F320}" srcOrd="0" destOrd="0" presId="urn:microsoft.com/office/officeart/2005/8/layout/pList2"/>
    <dgm:cxn modelId="{4BB3C391-A077-4A9D-A59A-D3E2A9930D10}" type="presParOf" srcId="{A5FFB9D7-1886-4A95-AD63-62F3B867F320}" destId="{7468BB74-D9B5-4187-82AE-DE2C698BB7D9}" srcOrd="0" destOrd="0" presId="urn:microsoft.com/office/officeart/2005/8/layout/pList2"/>
    <dgm:cxn modelId="{1416ED08-F46B-4928-8386-A361594DC194}" type="presParOf" srcId="{A5FFB9D7-1886-4A95-AD63-62F3B867F320}" destId="{51C27177-C5DE-44B5-8D55-ADEE23FF3C90}" srcOrd="1" destOrd="0" presId="urn:microsoft.com/office/officeart/2005/8/layout/pList2"/>
    <dgm:cxn modelId="{5523B9E6-6F01-4966-A528-E9846E9F68A1}" type="presParOf" srcId="{A5FFB9D7-1886-4A95-AD63-62F3B867F320}" destId="{8B5DE609-1E4F-4682-B6C3-8E82C902E1EB}" srcOrd="2" destOrd="0" presId="urn:microsoft.com/office/officeart/2005/8/layout/pList2"/>
    <dgm:cxn modelId="{95CD5275-53EE-457D-9B35-CC22174B7350}" type="presParOf" srcId="{943BB035-0395-4FBC-9410-30210BA1864D}" destId="{8EC2C8D6-195C-4599-AB81-52A0F49E4043}" srcOrd="1" destOrd="0" presId="urn:microsoft.com/office/officeart/2005/8/layout/pList2"/>
    <dgm:cxn modelId="{4513F9B9-F5E4-44C2-913F-504809FF9419}" type="presParOf" srcId="{943BB035-0395-4FBC-9410-30210BA1864D}" destId="{390E0FDD-6F6F-4F71-9B33-3D2CE9E390E8}" srcOrd="2" destOrd="0" presId="urn:microsoft.com/office/officeart/2005/8/layout/pList2"/>
    <dgm:cxn modelId="{9D5C52C5-D898-4C00-8E9B-C7204B6B922E}" type="presParOf" srcId="{390E0FDD-6F6F-4F71-9B33-3D2CE9E390E8}" destId="{238494EE-FBE6-4444-9F7D-D06C9B71D499}" srcOrd="0" destOrd="0" presId="urn:microsoft.com/office/officeart/2005/8/layout/pList2"/>
    <dgm:cxn modelId="{91F49EA6-8EB5-4478-80D9-EA3A44338165}" type="presParOf" srcId="{390E0FDD-6F6F-4F71-9B33-3D2CE9E390E8}" destId="{FEDCF121-8DFD-40B9-828E-F19D3864FC28}" srcOrd="1" destOrd="0" presId="urn:microsoft.com/office/officeart/2005/8/layout/pList2"/>
    <dgm:cxn modelId="{78EAE979-6A87-4BF9-B7DD-2E694F6BB91D}" type="presParOf" srcId="{390E0FDD-6F6F-4F71-9B33-3D2CE9E390E8}" destId="{5648D560-0098-41B5-A1CB-0286E2A40374}" srcOrd="2" destOrd="0" presId="urn:microsoft.com/office/officeart/2005/8/layout/pList2"/>
    <dgm:cxn modelId="{10E873EF-EF18-4CF4-A30B-27AFE444EAED}" type="presParOf" srcId="{943BB035-0395-4FBC-9410-30210BA1864D}" destId="{589B640A-A4FA-4A59-BA20-F10B9C02FEB8}" srcOrd="3" destOrd="0" presId="urn:microsoft.com/office/officeart/2005/8/layout/pList2"/>
    <dgm:cxn modelId="{31B74EAE-47E5-4A9C-9391-8BE763DC07E8}" type="presParOf" srcId="{943BB035-0395-4FBC-9410-30210BA1864D}" destId="{62E8C11C-DC01-410A-8AA3-1D91BE222258}" srcOrd="4" destOrd="0" presId="urn:microsoft.com/office/officeart/2005/8/layout/pList2"/>
    <dgm:cxn modelId="{92A00F94-06A1-453D-9A14-A7712834D155}" type="presParOf" srcId="{62E8C11C-DC01-410A-8AA3-1D91BE222258}" destId="{8569F2F8-39EC-4459-B262-4AE79AE40A53}" srcOrd="0" destOrd="0" presId="urn:microsoft.com/office/officeart/2005/8/layout/pList2"/>
    <dgm:cxn modelId="{399553C7-0055-47D6-A2B1-7EB2118E23F1}" type="presParOf" srcId="{62E8C11C-DC01-410A-8AA3-1D91BE222258}" destId="{1A0E1BC6-8A1B-4AFA-A79E-54077C629529}" srcOrd="1" destOrd="0" presId="urn:microsoft.com/office/officeart/2005/8/layout/pList2"/>
    <dgm:cxn modelId="{6A04F060-1279-4A97-B85F-08386C1EECCB}" type="presParOf" srcId="{62E8C11C-DC01-410A-8AA3-1D91BE222258}" destId="{1A9909D1-E615-416B-B998-8D6582DD0E17}" srcOrd="2" destOrd="0" presId="urn:microsoft.com/office/officeart/2005/8/layout/p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D5A540-D98A-4858-8D01-A0F3383E01D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</dgm:pt>
    <dgm:pt modelId="{E10A4DAF-ECA7-46AA-BFE8-318C10DEE615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Семинары</a:t>
          </a:r>
          <a:r>
            <a:rPr lang="ru-RU" sz="1800" dirty="0" smtClean="0">
              <a:solidFill>
                <a:schemeClr val="tx1"/>
              </a:solidFill>
            </a:rPr>
            <a:t> областного уровня, проведенные на базе ДЭБЦ</a:t>
          </a:r>
        </a:p>
      </dgm:t>
    </dgm:pt>
    <dgm:pt modelId="{28C52159-548A-4E94-8855-E1697BE4C352}" type="parTrans" cxnId="{308A9A14-68A6-4189-9BC4-8E64970B1D1D}">
      <dgm:prSet/>
      <dgm:spPr/>
      <dgm:t>
        <a:bodyPr/>
        <a:lstStyle/>
        <a:p>
          <a:endParaRPr lang="ru-RU"/>
        </a:p>
      </dgm:t>
    </dgm:pt>
    <dgm:pt modelId="{5C416152-002B-464E-B4D5-34EF3BC04DF5}" type="sibTrans" cxnId="{308A9A14-68A6-4189-9BC4-8E64970B1D1D}">
      <dgm:prSet/>
      <dgm:spPr/>
      <dgm:t>
        <a:bodyPr/>
        <a:lstStyle/>
        <a:p>
          <a:endParaRPr lang="ru-RU"/>
        </a:p>
      </dgm:t>
    </dgm:pt>
    <dgm:pt modelId="{BA8F73B1-1AFE-4103-9E6B-52DF7DB9083C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Выступления</a:t>
          </a:r>
          <a:r>
            <a:rPr lang="ru-RU" sz="1800" dirty="0" smtClean="0">
              <a:solidFill>
                <a:schemeClr val="tx1"/>
              </a:solidFill>
            </a:rPr>
            <a:t> педагогов ДЭБЦ на областных семинарах: </a:t>
          </a:r>
        </a:p>
      </dgm:t>
    </dgm:pt>
    <dgm:pt modelId="{E43926EC-B02A-401E-B750-373476D8DF81}" type="parTrans" cxnId="{094129D4-C2DB-489B-8C5F-9EDF9CC2A2B5}">
      <dgm:prSet/>
      <dgm:spPr/>
      <dgm:t>
        <a:bodyPr/>
        <a:lstStyle/>
        <a:p>
          <a:endParaRPr lang="ru-RU"/>
        </a:p>
      </dgm:t>
    </dgm:pt>
    <dgm:pt modelId="{73BD9E76-86D8-4E5C-A517-C22B90A46850}" type="sibTrans" cxnId="{094129D4-C2DB-489B-8C5F-9EDF9CC2A2B5}">
      <dgm:prSet/>
      <dgm:spPr/>
      <dgm:t>
        <a:bodyPr/>
        <a:lstStyle/>
        <a:p>
          <a:endParaRPr lang="ru-RU"/>
        </a:p>
      </dgm:t>
    </dgm:pt>
    <dgm:pt modelId="{CB1675BA-2B3C-4B8B-A5A1-89D450EEB0B6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Формирование экологической культуры детей в УДО -  семинар для слушателей курсов факультета дополнительного образования ФГБОУ ВО «Ульяновский государственный педагогический университет им. И.Н. Ульянова»</a:t>
          </a:r>
          <a:endParaRPr lang="ru-RU" sz="1800" dirty="0"/>
        </a:p>
      </dgm:t>
    </dgm:pt>
    <dgm:pt modelId="{A93242D2-13FF-4E65-9BF2-4F33E66C70A5}" type="parTrans" cxnId="{31C9FBD3-C915-4CB8-8207-562550CEA3FD}">
      <dgm:prSet/>
      <dgm:spPr/>
      <dgm:t>
        <a:bodyPr/>
        <a:lstStyle/>
        <a:p>
          <a:endParaRPr lang="ru-RU"/>
        </a:p>
      </dgm:t>
    </dgm:pt>
    <dgm:pt modelId="{16909808-48BA-405E-9A56-D5F857A956DF}" type="sibTrans" cxnId="{31C9FBD3-C915-4CB8-8207-562550CEA3FD}">
      <dgm:prSet/>
      <dgm:spPr/>
      <dgm:t>
        <a:bodyPr/>
        <a:lstStyle/>
        <a:p>
          <a:endParaRPr lang="ru-RU"/>
        </a:p>
      </dgm:t>
    </dgm:pt>
    <dgm:pt modelId="{F50CCD44-F1AA-40D5-A7F1-E8BCE1ED22F7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«Практики проектной деятельности при реализации </a:t>
          </a:r>
          <a:r>
            <a:rPr lang="ru-RU" sz="1800" dirty="0" err="1" smtClean="0">
              <a:solidFill>
                <a:schemeClr val="tx1"/>
              </a:solidFill>
            </a:rPr>
            <a:t>общеразвивающих</a:t>
          </a:r>
          <a:r>
            <a:rPr lang="ru-RU" sz="1800" dirty="0" smtClean="0">
              <a:solidFill>
                <a:schemeClr val="tx1"/>
              </a:solidFill>
            </a:rPr>
            <a:t> программ»</a:t>
          </a:r>
          <a:endParaRPr lang="ru-RU" sz="1800" dirty="0"/>
        </a:p>
      </dgm:t>
    </dgm:pt>
    <dgm:pt modelId="{0D226A14-50EC-45F9-A524-80A6289DBA7F}" type="parTrans" cxnId="{D87B1A32-E4C3-4B15-A6D0-64B00F113593}">
      <dgm:prSet/>
      <dgm:spPr/>
      <dgm:t>
        <a:bodyPr/>
        <a:lstStyle/>
        <a:p>
          <a:endParaRPr lang="ru-RU"/>
        </a:p>
      </dgm:t>
    </dgm:pt>
    <dgm:pt modelId="{1E71303B-37EA-47B5-8BE0-FCB16D793549}" type="sibTrans" cxnId="{D87B1A32-E4C3-4B15-A6D0-64B00F113593}">
      <dgm:prSet/>
      <dgm:spPr/>
      <dgm:t>
        <a:bodyPr/>
        <a:lstStyle/>
        <a:p>
          <a:endParaRPr lang="ru-RU"/>
        </a:p>
      </dgm:t>
    </dgm:pt>
    <dgm:pt modelId="{9204969B-9494-4985-ACCC-F6AC520F8149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«Формирование экологической культуры детей в УДО» </a:t>
          </a:r>
        </a:p>
      </dgm:t>
    </dgm:pt>
    <dgm:pt modelId="{EA5724D7-756F-4FEC-B849-F3951DFDB487}" type="parTrans" cxnId="{52E1F8D8-7CC8-43D8-BE29-92095E0B0467}">
      <dgm:prSet/>
      <dgm:spPr/>
      <dgm:t>
        <a:bodyPr/>
        <a:lstStyle/>
        <a:p>
          <a:endParaRPr lang="ru-RU"/>
        </a:p>
      </dgm:t>
    </dgm:pt>
    <dgm:pt modelId="{E82C459E-7DAD-4489-8D94-47DF44FDF938}" type="sibTrans" cxnId="{52E1F8D8-7CC8-43D8-BE29-92095E0B0467}">
      <dgm:prSet/>
      <dgm:spPr/>
      <dgm:t>
        <a:bodyPr/>
        <a:lstStyle/>
        <a:p>
          <a:endParaRPr lang="ru-RU"/>
        </a:p>
      </dgm:t>
    </dgm:pt>
    <dgm:pt modelId="{88A769EF-E34D-4A67-AF97-AB9B9C8E524B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«Лучшие практики по разработке дополнительных </a:t>
          </a:r>
          <a:r>
            <a:rPr lang="ru-RU" sz="1800" dirty="0" err="1" smtClean="0">
              <a:solidFill>
                <a:schemeClr val="tx1"/>
              </a:solidFill>
            </a:rPr>
            <a:t>общеразвивающих</a:t>
          </a:r>
          <a:r>
            <a:rPr lang="ru-RU" sz="1800" dirty="0" smtClean="0">
              <a:solidFill>
                <a:schemeClr val="tx1"/>
              </a:solidFill>
            </a:rPr>
            <a:t> программ»</a:t>
          </a:r>
        </a:p>
      </dgm:t>
    </dgm:pt>
    <dgm:pt modelId="{FBC8B38C-C888-4164-BE74-92E7FDB9168F}" type="parTrans" cxnId="{0A8B1956-3469-480C-823D-6AA947A01EE1}">
      <dgm:prSet/>
      <dgm:spPr/>
      <dgm:t>
        <a:bodyPr/>
        <a:lstStyle/>
        <a:p>
          <a:endParaRPr lang="ru-RU"/>
        </a:p>
      </dgm:t>
    </dgm:pt>
    <dgm:pt modelId="{631BAF87-3F56-4B2A-B91C-BEED93524C2F}" type="sibTrans" cxnId="{0A8B1956-3469-480C-823D-6AA947A01EE1}">
      <dgm:prSet/>
      <dgm:spPr/>
      <dgm:t>
        <a:bodyPr/>
        <a:lstStyle/>
        <a:p>
          <a:endParaRPr lang="ru-RU"/>
        </a:p>
      </dgm:t>
    </dgm:pt>
    <dgm:pt modelId="{863D5B7E-CEB2-4DDB-9C03-4578A70D4865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«Организация деятельности по дополнительным программам с использованием электронного обучения и дистанционных технологий»</a:t>
          </a:r>
          <a:endParaRPr lang="ru-RU" sz="1800" dirty="0">
            <a:solidFill>
              <a:schemeClr val="tx1"/>
            </a:solidFill>
            <a:latin typeface="+mn-lt"/>
          </a:endParaRPr>
        </a:p>
      </dgm:t>
    </dgm:pt>
    <dgm:pt modelId="{0E33052F-626D-43CE-AEB9-31CE9B86C28B}" type="parTrans" cxnId="{1F4D48A0-A43C-4269-BC5C-9AFED1A18D49}">
      <dgm:prSet/>
      <dgm:spPr/>
      <dgm:t>
        <a:bodyPr/>
        <a:lstStyle/>
        <a:p>
          <a:endParaRPr lang="ru-RU"/>
        </a:p>
      </dgm:t>
    </dgm:pt>
    <dgm:pt modelId="{3A981248-A3C8-4F14-98B9-65A5C0EA0417}" type="sibTrans" cxnId="{1F4D48A0-A43C-4269-BC5C-9AFED1A18D49}">
      <dgm:prSet/>
      <dgm:spPr/>
      <dgm:t>
        <a:bodyPr/>
        <a:lstStyle/>
        <a:p>
          <a:endParaRPr lang="ru-RU"/>
        </a:p>
      </dgm:t>
    </dgm:pt>
    <dgm:pt modelId="{6A3CE45D-88B2-4092-9776-1DCFD3709472}" type="pres">
      <dgm:prSet presAssocID="{CCD5A540-D98A-4858-8D01-A0F3383E01DB}" presName="linear" presStyleCnt="0">
        <dgm:presLayoutVars>
          <dgm:dir/>
          <dgm:animLvl val="lvl"/>
          <dgm:resizeHandles val="exact"/>
        </dgm:presLayoutVars>
      </dgm:prSet>
      <dgm:spPr/>
    </dgm:pt>
    <dgm:pt modelId="{DB854B1E-26C5-4BE6-BE9D-130737D2BDE4}" type="pres">
      <dgm:prSet presAssocID="{E10A4DAF-ECA7-46AA-BFE8-318C10DEE615}" presName="parentLin" presStyleCnt="0"/>
      <dgm:spPr/>
    </dgm:pt>
    <dgm:pt modelId="{CD5CCE8B-DB46-445E-B0E0-CF566548082D}" type="pres">
      <dgm:prSet presAssocID="{E10A4DAF-ECA7-46AA-BFE8-318C10DEE615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0E3DCC9-1AB7-4324-BEC9-A9D691FED27F}" type="pres">
      <dgm:prSet presAssocID="{E10A4DAF-ECA7-46AA-BFE8-318C10DEE61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024C4-9A4A-4DAF-8C1D-1D952666BB2F}" type="pres">
      <dgm:prSet presAssocID="{E10A4DAF-ECA7-46AA-BFE8-318C10DEE615}" presName="negativeSpace" presStyleCnt="0"/>
      <dgm:spPr/>
    </dgm:pt>
    <dgm:pt modelId="{88B20A85-CAB8-4EE9-A423-DDD139AE258B}" type="pres">
      <dgm:prSet presAssocID="{E10A4DAF-ECA7-46AA-BFE8-318C10DEE615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0695E-C045-4E96-8CE1-1ADBD4A47399}" type="pres">
      <dgm:prSet presAssocID="{5C416152-002B-464E-B4D5-34EF3BC04DF5}" presName="spaceBetweenRectangles" presStyleCnt="0"/>
      <dgm:spPr/>
    </dgm:pt>
    <dgm:pt modelId="{E13C833A-AFD4-471D-856C-FEEB181D9475}" type="pres">
      <dgm:prSet presAssocID="{BA8F73B1-1AFE-4103-9E6B-52DF7DB9083C}" presName="parentLin" presStyleCnt="0"/>
      <dgm:spPr/>
    </dgm:pt>
    <dgm:pt modelId="{C9D98C01-ED03-4841-8040-CEA8F961DE5A}" type="pres">
      <dgm:prSet presAssocID="{BA8F73B1-1AFE-4103-9E6B-52DF7DB9083C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23601E1-86DE-439D-B8F9-9267D0E035E6}" type="pres">
      <dgm:prSet presAssocID="{BA8F73B1-1AFE-4103-9E6B-52DF7DB9083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ACBE3-6622-4E65-AA94-7AD306720B1D}" type="pres">
      <dgm:prSet presAssocID="{BA8F73B1-1AFE-4103-9E6B-52DF7DB9083C}" presName="negativeSpace" presStyleCnt="0"/>
      <dgm:spPr/>
    </dgm:pt>
    <dgm:pt modelId="{EDA6867A-4D31-4F41-8D4D-9A3961E77DC0}" type="pres">
      <dgm:prSet presAssocID="{BA8F73B1-1AFE-4103-9E6B-52DF7DB9083C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57969D-63AE-4BB3-B291-FBDA43624F57}" type="presOf" srcId="{F50CCD44-F1AA-40D5-A7F1-E8BCE1ED22F7}" destId="{EDA6867A-4D31-4F41-8D4D-9A3961E77DC0}" srcOrd="0" destOrd="0" presId="urn:microsoft.com/office/officeart/2005/8/layout/list1"/>
    <dgm:cxn modelId="{426057A1-3C74-4DB2-8835-C4E0BD20F3BA}" type="presOf" srcId="{CB1675BA-2B3C-4B8B-A5A1-89D450EEB0B6}" destId="{88B20A85-CAB8-4EE9-A423-DDD139AE258B}" srcOrd="0" destOrd="0" presId="urn:microsoft.com/office/officeart/2005/8/layout/list1"/>
    <dgm:cxn modelId="{29DF930E-4915-4096-889B-F0BAF2508B26}" type="presOf" srcId="{9204969B-9494-4985-ACCC-F6AC520F8149}" destId="{EDA6867A-4D31-4F41-8D4D-9A3961E77DC0}" srcOrd="0" destOrd="1" presId="urn:microsoft.com/office/officeart/2005/8/layout/list1"/>
    <dgm:cxn modelId="{0A8B1956-3469-480C-823D-6AA947A01EE1}" srcId="{BA8F73B1-1AFE-4103-9E6B-52DF7DB9083C}" destId="{88A769EF-E34D-4A67-AF97-AB9B9C8E524B}" srcOrd="2" destOrd="0" parTransId="{FBC8B38C-C888-4164-BE74-92E7FDB9168F}" sibTransId="{631BAF87-3F56-4B2A-B91C-BEED93524C2F}"/>
    <dgm:cxn modelId="{9F37681A-726F-4C29-A048-BB77FB3B9DC7}" type="presOf" srcId="{BA8F73B1-1AFE-4103-9E6B-52DF7DB9083C}" destId="{223601E1-86DE-439D-B8F9-9267D0E035E6}" srcOrd="1" destOrd="0" presId="urn:microsoft.com/office/officeart/2005/8/layout/list1"/>
    <dgm:cxn modelId="{094129D4-C2DB-489B-8C5F-9EDF9CC2A2B5}" srcId="{CCD5A540-D98A-4858-8D01-A0F3383E01DB}" destId="{BA8F73B1-1AFE-4103-9E6B-52DF7DB9083C}" srcOrd="1" destOrd="0" parTransId="{E43926EC-B02A-401E-B750-373476D8DF81}" sibTransId="{73BD9E76-86D8-4E5C-A517-C22B90A46850}"/>
    <dgm:cxn modelId="{308A9A14-68A6-4189-9BC4-8E64970B1D1D}" srcId="{CCD5A540-D98A-4858-8D01-A0F3383E01DB}" destId="{E10A4DAF-ECA7-46AA-BFE8-318C10DEE615}" srcOrd="0" destOrd="0" parTransId="{28C52159-548A-4E94-8855-E1697BE4C352}" sibTransId="{5C416152-002B-464E-B4D5-34EF3BC04DF5}"/>
    <dgm:cxn modelId="{1F4D48A0-A43C-4269-BC5C-9AFED1A18D49}" srcId="{BA8F73B1-1AFE-4103-9E6B-52DF7DB9083C}" destId="{863D5B7E-CEB2-4DDB-9C03-4578A70D4865}" srcOrd="3" destOrd="0" parTransId="{0E33052F-626D-43CE-AEB9-31CE9B86C28B}" sibTransId="{3A981248-A3C8-4F14-98B9-65A5C0EA0417}"/>
    <dgm:cxn modelId="{52E1F8D8-7CC8-43D8-BE29-92095E0B0467}" srcId="{BA8F73B1-1AFE-4103-9E6B-52DF7DB9083C}" destId="{9204969B-9494-4985-ACCC-F6AC520F8149}" srcOrd="1" destOrd="0" parTransId="{EA5724D7-756F-4FEC-B849-F3951DFDB487}" sibTransId="{E82C459E-7DAD-4489-8D94-47DF44FDF938}"/>
    <dgm:cxn modelId="{7F182D65-8C54-450B-AC26-83F9D6789EB9}" type="presOf" srcId="{E10A4DAF-ECA7-46AA-BFE8-318C10DEE615}" destId="{F0E3DCC9-1AB7-4324-BEC9-A9D691FED27F}" srcOrd="1" destOrd="0" presId="urn:microsoft.com/office/officeart/2005/8/layout/list1"/>
    <dgm:cxn modelId="{24A22724-B0B8-47E7-B0D3-CDBE32B5C146}" type="presOf" srcId="{88A769EF-E34D-4A67-AF97-AB9B9C8E524B}" destId="{EDA6867A-4D31-4F41-8D4D-9A3961E77DC0}" srcOrd="0" destOrd="2" presId="urn:microsoft.com/office/officeart/2005/8/layout/list1"/>
    <dgm:cxn modelId="{EB214193-BDC7-4BCA-A44F-C2AE8D0A34FD}" type="presOf" srcId="{E10A4DAF-ECA7-46AA-BFE8-318C10DEE615}" destId="{CD5CCE8B-DB46-445E-B0E0-CF566548082D}" srcOrd="0" destOrd="0" presId="urn:microsoft.com/office/officeart/2005/8/layout/list1"/>
    <dgm:cxn modelId="{C9D5184D-BFA8-410A-BE54-77047DD64730}" type="presOf" srcId="{863D5B7E-CEB2-4DDB-9C03-4578A70D4865}" destId="{EDA6867A-4D31-4F41-8D4D-9A3961E77DC0}" srcOrd="0" destOrd="3" presId="urn:microsoft.com/office/officeart/2005/8/layout/list1"/>
    <dgm:cxn modelId="{31C9FBD3-C915-4CB8-8207-562550CEA3FD}" srcId="{E10A4DAF-ECA7-46AA-BFE8-318C10DEE615}" destId="{CB1675BA-2B3C-4B8B-A5A1-89D450EEB0B6}" srcOrd="0" destOrd="0" parTransId="{A93242D2-13FF-4E65-9BF2-4F33E66C70A5}" sibTransId="{16909808-48BA-405E-9A56-D5F857A956DF}"/>
    <dgm:cxn modelId="{D6FF07E9-4F65-4C8E-A689-7A170943769F}" type="presOf" srcId="{BA8F73B1-1AFE-4103-9E6B-52DF7DB9083C}" destId="{C9D98C01-ED03-4841-8040-CEA8F961DE5A}" srcOrd="0" destOrd="0" presId="urn:microsoft.com/office/officeart/2005/8/layout/list1"/>
    <dgm:cxn modelId="{D87B1A32-E4C3-4B15-A6D0-64B00F113593}" srcId="{BA8F73B1-1AFE-4103-9E6B-52DF7DB9083C}" destId="{F50CCD44-F1AA-40D5-A7F1-E8BCE1ED22F7}" srcOrd="0" destOrd="0" parTransId="{0D226A14-50EC-45F9-A524-80A6289DBA7F}" sibTransId="{1E71303B-37EA-47B5-8BE0-FCB16D793549}"/>
    <dgm:cxn modelId="{AD449EF8-B43A-41BC-8C95-BEB87B33CB48}" type="presOf" srcId="{CCD5A540-D98A-4858-8D01-A0F3383E01DB}" destId="{6A3CE45D-88B2-4092-9776-1DCFD3709472}" srcOrd="0" destOrd="0" presId="urn:microsoft.com/office/officeart/2005/8/layout/list1"/>
    <dgm:cxn modelId="{12EBD699-1F03-4D0F-AAF6-517400726AE6}" type="presParOf" srcId="{6A3CE45D-88B2-4092-9776-1DCFD3709472}" destId="{DB854B1E-26C5-4BE6-BE9D-130737D2BDE4}" srcOrd="0" destOrd="0" presId="urn:microsoft.com/office/officeart/2005/8/layout/list1"/>
    <dgm:cxn modelId="{8B57E350-19B4-47B1-A2BF-C02570B88913}" type="presParOf" srcId="{DB854B1E-26C5-4BE6-BE9D-130737D2BDE4}" destId="{CD5CCE8B-DB46-445E-B0E0-CF566548082D}" srcOrd="0" destOrd="0" presId="urn:microsoft.com/office/officeart/2005/8/layout/list1"/>
    <dgm:cxn modelId="{E771FBBF-477B-4AE7-A805-7E7B3E47A334}" type="presParOf" srcId="{DB854B1E-26C5-4BE6-BE9D-130737D2BDE4}" destId="{F0E3DCC9-1AB7-4324-BEC9-A9D691FED27F}" srcOrd="1" destOrd="0" presId="urn:microsoft.com/office/officeart/2005/8/layout/list1"/>
    <dgm:cxn modelId="{D73906C6-C8F5-42B4-9974-010A7BFA8EE3}" type="presParOf" srcId="{6A3CE45D-88B2-4092-9776-1DCFD3709472}" destId="{70D024C4-9A4A-4DAF-8C1D-1D952666BB2F}" srcOrd="1" destOrd="0" presId="urn:microsoft.com/office/officeart/2005/8/layout/list1"/>
    <dgm:cxn modelId="{6B2F6A19-6F3E-417C-808A-E165B5E6B69D}" type="presParOf" srcId="{6A3CE45D-88B2-4092-9776-1DCFD3709472}" destId="{88B20A85-CAB8-4EE9-A423-DDD139AE258B}" srcOrd="2" destOrd="0" presId="urn:microsoft.com/office/officeart/2005/8/layout/list1"/>
    <dgm:cxn modelId="{80BFBE79-26A8-4102-BB95-AFDFC9840107}" type="presParOf" srcId="{6A3CE45D-88B2-4092-9776-1DCFD3709472}" destId="{00F0695E-C045-4E96-8CE1-1ADBD4A47399}" srcOrd="3" destOrd="0" presId="urn:microsoft.com/office/officeart/2005/8/layout/list1"/>
    <dgm:cxn modelId="{934E2D87-7A06-47DD-AD0A-598A3E50DE41}" type="presParOf" srcId="{6A3CE45D-88B2-4092-9776-1DCFD3709472}" destId="{E13C833A-AFD4-471D-856C-FEEB181D9475}" srcOrd="4" destOrd="0" presId="urn:microsoft.com/office/officeart/2005/8/layout/list1"/>
    <dgm:cxn modelId="{1FEA9783-05E6-4FA7-A35F-C69C74BCD90B}" type="presParOf" srcId="{E13C833A-AFD4-471D-856C-FEEB181D9475}" destId="{C9D98C01-ED03-4841-8040-CEA8F961DE5A}" srcOrd="0" destOrd="0" presId="urn:microsoft.com/office/officeart/2005/8/layout/list1"/>
    <dgm:cxn modelId="{C7C2E30F-9FA3-4BA9-80D2-CA5FCBEF99D1}" type="presParOf" srcId="{E13C833A-AFD4-471D-856C-FEEB181D9475}" destId="{223601E1-86DE-439D-B8F9-9267D0E035E6}" srcOrd="1" destOrd="0" presId="urn:microsoft.com/office/officeart/2005/8/layout/list1"/>
    <dgm:cxn modelId="{757AB613-0068-4535-8A90-8C3818C67443}" type="presParOf" srcId="{6A3CE45D-88B2-4092-9776-1DCFD3709472}" destId="{9C1ACBE3-6622-4E65-AA94-7AD306720B1D}" srcOrd="5" destOrd="0" presId="urn:microsoft.com/office/officeart/2005/8/layout/list1"/>
    <dgm:cxn modelId="{707CEB38-6926-4F7E-AFB2-0A2045147DE1}" type="presParOf" srcId="{6A3CE45D-88B2-4092-9776-1DCFD3709472}" destId="{EDA6867A-4D31-4F41-8D4D-9A3961E77DC0}" srcOrd="6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83F3CF-1C7F-4C64-96C2-A09F19A2AF0E}">
      <dsp:nvSpPr>
        <dsp:cNvPr id="0" name=""/>
        <dsp:cNvSpPr/>
      </dsp:nvSpPr>
      <dsp:spPr>
        <a:xfrm>
          <a:off x="0" y="93486"/>
          <a:ext cx="817500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471" tIns="124968" rIns="63447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mtClean="0">
              <a:solidFill>
                <a:schemeClr val="tx1"/>
              </a:solidFill>
              <a:latin typeface="+mj-lt"/>
              <a:ea typeface="+mj-ea"/>
              <a:cs typeface="+mj-cs"/>
            </a:rPr>
            <a:t>Бакаева Людмила Викторовна, директор МБУ ДО города Ульяновска «Детский эколого-биологический центр»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93486"/>
        <a:ext cx="8175008" cy="680400"/>
      </dsp:txXfrm>
    </dsp:sp>
    <dsp:sp modelId="{7353B636-DBD5-4F41-949B-C8418727C7AF}">
      <dsp:nvSpPr>
        <dsp:cNvPr id="0" name=""/>
        <dsp:cNvSpPr/>
      </dsp:nvSpPr>
      <dsp:spPr>
        <a:xfrm>
          <a:off x="408750" y="4926"/>
          <a:ext cx="5722505" cy="177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6297" tIns="0" rIns="21629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Руководитель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408750" y="4926"/>
        <a:ext cx="5722505" cy="177120"/>
      </dsp:txXfrm>
    </dsp:sp>
    <dsp:sp modelId="{31B33FA4-A897-46D1-ACC1-D3192E0B4FBF}">
      <dsp:nvSpPr>
        <dsp:cNvPr id="0" name=""/>
        <dsp:cNvSpPr/>
      </dsp:nvSpPr>
      <dsp:spPr>
        <a:xfrm>
          <a:off x="0" y="894846"/>
          <a:ext cx="817500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471" tIns="124968" rIns="63447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mtClean="0">
              <a:solidFill>
                <a:schemeClr val="tx1"/>
              </a:solidFill>
              <a:latin typeface="+mj-lt"/>
              <a:ea typeface="+mj-ea"/>
              <a:cs typeface="+mj-cs"/>
            </a:rPr>
            <a:t>Черняева Маргарита Мустафовна, педагог-психолог МБУ ДО города Ульяновска «Детский эколого-биологический центр»</a:t>
          </a:r>
          <a:endParaRPr lang="ru-RU" sz="1600" kern="1200" dirty="0" smtClean="0">
            <a:solidFill>
              <a:schemeClr val="tx1"/>
            </a:solidFill>
            <a:latin typeface="+mj-lt"/>
            <a:ea typeface="+mj-ea"/>
            <a:cs typeface="+mj-cs"/>
          </a:endParaRPr>
        </a:p>
      </dsp:txBody>
      <dsp:txXfrm>
        <a:off x="0" y="894846"/>
        <a:ext cx="8175008" cy="680400"/>
      </dsp:txXfrm>
    </dsp:sp>
    <dsp:sp modelId="{C6C91632-80AC-421F-B780-707DF1270FF8}">
      <dsp:nvSpPr>
        <dsp:cNvPr id="0" name=""/>
        <dsp:cNvSpPr/>
      </dsp:nvSpPr>
      <dsp:spPr>
        <a:xfrm>
          <a:off x="408750" y="806286"/>
          <a:ext cx="5722505" cy="177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6297" tIns="0" rIns="21629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chemeClr val="tx1"/>
              </a:solidFill>
              <a:latin typeface="+mj-lt"/>
              <a:ea typeface="+mj-ea"/>
              <a:cs typeface="+mj-cs"/>
            </a:rPr>
            <a:t>Заместитель по НМР </a:t>
          </a:r>
          <a:endParaRPr lang="ru-RU" sz="1600" kern="1200" dirty="0" smtClean="0">
            <a:solidFill>
              <a:schemeClr val="tx1"/>
            </a:solidFill>
            <a:latin typeface="+mj-lt"/>
            <a:ea typeface="+mj-ea"/>
            <a:cs typeface="+mj-cs"/>
          </a:endParaRPr>
        </a:p>
      </dsp:txBody>
      <dsp:txXfrm>
        <a:off x="408750" y="806286"/>
        <a:ext cx="5722505" cy="177120"/>
      </dsp:txXfrm>
    </dsp:sp>
    <dsp:sp modelId="{50D4E0A9-B27A-47BD-85EF-552B531825A9}">
      <dsp:nvSpPr>
        <dsp:cNvPr id="0" name=""/>
        <dsp:cNvSpPr/>
      </dsp:nvSpPr>
      <dsp:spPr>
        <a:xfrm>
          <a:off x="0" y="1696206"/>
          <a:ext cx="8175008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471" tIns="124968" rIns="63447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mtClean="0">
              <a:solidFill>
                <a:schemeClr val="tx1"/>
              </a:solidFill>
              <a:latin typeface="+mj-lt"/>
              <a:ea typeface="+mj-ea"/>
              <a:cs typeface="+mj-cs"/>
            </a:rPr>
            <a:t>Гринева Елизавета Алексеевна, к.п.н., доцент, профессор кафедры педагогики и социальной работы УлГПУ им. И.Н.Ульянова</a:t>
          </a:r>
          <a:endParaRPr lang="ru-RU" sz="1600" kern="1200" dirty="0" smtClean="0">
            <a:solidFill>
              <a:schemeClr val="tx1"/>
            </a:solidFill>
            <a:latin typeface="+mj-lt"/>
            <a:ea typeface="+mj-ea"/>
            <a:cs typeface="+mj-cs"/>
          </a:endParaRPr>
        </a:p>
      </dsp:txBody>
      <dsp:txXfrm>
        <a:off x="0" y="1696206"/>
        <a:ext cx="8175008" cy="680400"/>
      </dsp:txXfrm>
    </dsp:sp>
    <dsp:sp modelId="{CCE45096-827A-4885-A513-CE85EB6AAED0}">
      <dsp:nvSpPr>
        <dsp:cNvPr id="0" name=""/>
        <dsp:cNvSpPr/>
      </dsp:nvSpPr>
      <dsp:spPr>
        <a:xfrm>
          <a:off x="408750" y="1607646"/>
          <a:ext cx="5722505" cy="177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6297" tIns="0" rIns="21629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chemeClr val="tx1"/>
              </a:solidFill>
              <a:latin typeface="+mj-lt"/>
              <a:ea typeface="+mj-ea"/>
              <a:cs typeface="+mj-cs"/>
            </a:rPr>
            <a:t>Научный руководитель </a:t>
          </a:r>
          <a:endParaRPr lang="ru-RU" sz="1600" kern="1200" dirty="0" smtClean="0">
            <a:solidFill>
              <a:schemeClr val="tx1"/>
            </a:solidFill>
            <a:latin typeface="+mj-lt"/>
            <a:ea typeface="+mj-ea"/>
            <a:cs typeface="+mj-cs"/>
          </a:endParaRPr>
        </a:p>
      </dsp:txBody>
      <dsp:txXfrm>
        <a:off x="408750" y="1607646"/>
        <a:ext cx="5722505" cy="17712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2945377-47D4-48F0-A81B-60358F003687}">
      <dsp:nvSpPr>
        <dsp:cNvPr id="0" name=""/>
        <dsp:cNvSpPr/>
      </dsp:nvSpPr>
      <dsp:spPr>
        <a:xfrm>
          <a:off x="0" y="47287"/>
          <a:ext cx="5460274" cy="3410620"/>
        </a:xfrm>
        <a:prstGeom prst="rect">
          <a:avLst/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bg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Форсайт-сессия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«Экологическое воспитание учащихся через призму проектно-исследовательской деятельности»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совместно с Неправительственным экологическим фондом имени В.И. Вернадского (г.Москва)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в рамках Соглашения о сотрудничестве от 24 сентября 2018г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0" y="47287"/>
        <a:ext cx="5460274" cy="3410620"/>
      </dsp:txXfrm>
    </dsp:sp>
    <dsp:sp modelId="{B97BD30C-D885-407E-BAA3-C39C72B227C2}">
      <dsp:nvSpPr>
        <dsp:cNvPr id="0" name=""/>
        <dsp:cNvSpPr/>
      </dsp:nvSpPr>
      <dsp:spPr>
        <a:xfrm>
          <a:off x="0" y="3463939"/>
          <a:ext cx="5460274" cy="13021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Организатор: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МБОУ города Ульяновска «Средняя школа №72 с углубленным изучением отдельных предметов»</a:t>
          </a:r>
          <a:endParaRPr lang="ru-RU" sz="2000" b="1" kern="1200" dirty="0"/>
        </a:p>
      </dsp:txBody>
      <dsp:txXfrm>
        <a:off x="0" y="3463939"/>
        <a:ext cx="5460274" cy="130216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4351B4-D686-47DE-B672-DB5DA4BB4C37}">
      <dsp:nvSpPr>
        <dsp:cNvPr id="0" name=""/>
        <dsp:cNvSpPr/>
      </dsp:nvSpPr>
      <dsp:spPr>
        <a:xfrm rot="5400000">
          <a:off x="5932869" y="-2468319"/>
          <a:ext cx="827394" cy="59732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Черняева М.М., «Особенности формирования экологической культуры обучающихся в учреждении дополнительного образования»</a:t>
          </a:r>
          <a:endParaRPr lang="ru-RU" sz="1400" kern="1200" dirty="0">
            <a:solidFill>
              <a:schemeClr val="tx1"/>
            </a:solidFill>
          </a:endParaRPr>
        </a:p>
      </dsp:txBody>
      <dsp:txXfrm rot="5400000">
        <a:off x="5932869" y="-2468319"/>
        <a:ext cx="827394" cy="5973239"/>
      </dsp:txXfrm>
    </dsp:sp>
    <dsp:sp modelId="{CDADF3A5-12DA-4F35-B35C-AC3762008B02}">
      <dsp:nvSpPr>
        <dsp:cNvPr id="0" name=""/>
        <dsp:cNvSpPr/>
      </dsp:nvSpPr>
      <dsp:spPr>
        <a:xfrm>
          <a:off x="0" y="1178"/>
          <a:ext cx="3359946" cy="1034242"/>
        </a:xfrm>
        <a:prstGeom prst="roundRect">
          <a:avLst/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VI</a:t>
          </a:r>
          <a:r>
            <a:rPr lang="ru-RU" sz="1400" kern="1200" dirty="0" smtClean="0">
              <a:solidFill>
                <a:schemeClr val="tx1"/>
              </a:solidFill>
            </a:rPr>
            <a:t> всероссийская конференция по экологическому образованию «От экологического образования к экологии будущего»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1178"/>
        <a:ext cx="3359946" cy="1034242"/>
      </dsp:txXfrm>
    </dsp:sp>
    <dsp:sp modelId="{51487E43-C472-4BC2-A4E9-52D69156C3B6}">
      <dsp:nvSpPr>
        <dsp:cNvPr id="0" name=""/>
        <dsp:cNvSpPr/>
      </dsp:nvSpPr>
      <dsp:spPr>
        <a:xfrm rot="5400000">
          <a:off x="5932869" y="-1382364"/>
          <a:ext cx="827394" cy="59732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Ермилов В.А., «Программа зимних учетов птиц как метод воспитания экологической культуры»</a:t>
          </a:r>
          <a:endParaRPr lang="ru-RU" sz="1400" kern="1200" dirty="0">
            <a:solidFill>
              <a:schemeClr val="tx1"/>
            </a:solidFill>
          </a:endParaRPr>
        </a:p>
      </dsp:txBody>
      <dsp:txXfrm rot="5400000">
        <a:off x="5932869" y="-1382364"/>
        <a:ext cx="827394" cy="5973239"/>
      </dsp:txXfrm>
    </dsp:sp>
    <dsp:sp modelId="{87896BD7-3E71-4FF7-98AA-0B2A9D7F67CB}">
      <dsp:nvSpPr>
        <dsp:cNvPr id="0" name=""/>
        <dsp:cNvSpPr/>
      </dsp:nvSpPr>
      <dsp:spPr>
        <a:xfrm>
          <a:off x="0" y="1087133"/>
          <a:ext cx="3359946" cy="1034242"/>
        </a:xfrm>
        <a:prstGeom prst="roundRect">
          <a:avLst/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Всероссийская научно-практическая конференция «Экологическая культура в контексте современных реалий»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1087133"/>
        <a:ext cx="3359946" cy="1034242"/>
      </dsp:txXfrm>
    </dsp:sp>
    <dsp:sp modelId="{43156889-B017-447F-83A5-B503B6C084ED}">
      <dsp:nvSpPr>
        <dsp:cNvPr id="0" name=""/>
        <dsp:cNvSpPr/>
      </dsp:nvSpPr>
      <dsp:spPr>
        <a:xfrm rot="5400000">
          <a:off x="5839079" y="-170491"/>
          <a:ext cx="1002578" cy="596740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+mn-lt"/>
            </a:rPr>
            <a:t>Черняева М.М., «Культурологические основы экологического образования в УДО, итоги и перспективы работы»</a:t>
          </a:r>
          <a:endParaRPr lang="ru-RU" sz="1400" b="0" kern="1200" dirty="0">
            <a:solidFill>
              <a:schemeClr val="tx1"/>
            </a:solidFill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chemeClr val="tx1"/>
              </a:solidFill>
              <a:latin typeface="+mn-lt"/>
            </a:rPr>
            <a:t>Ермилов В.А., </a:t>
          </a:r>
          <a:r>
            <a:rPr lang="ru-RU" sz="1400" b="0" i="0" kern="1200" dirty="0" smtClean="0"/>
            <a:t>«Организация проектной научно-исследовательской деятельности учащихся в детском эколого-биологическом центре»</a:t>
          </a:r>
          <a:endParaRPr lang="ru-RU" sz="1400" b="0" kern="1200" dirty="0">
            <a:solidFill>
              <a:schemeClr val="tx1"/>
            </a:solidFill>
            <a:latin typeface="+mn-lt"/>
          </a:endParaRPr>
        </a:p>
      </dsp:txBody>
      <dsp:txXfrm rot="5400000">
        <a:off x="5839079" y="-170491"/>
        <a:ext cx="1002578" cy="5967405"/>
      </dsp:txXfrm>
    </dsp:sp>
    <dsp:sp modelId="{6BF023B9-3790-49D4-8335-F941A50DFC35}">
      <dsp:nvSpPr>
        <dsp:cNvPr id="0" name=""/>
        <dsp:cNvSpPr/>
      </dsp:nvSpPr>
      <dsp:spPr>
        <a:xfrm>
          <a:off x="0" y="2173088"/>
          <a:ext cx="3356665" cy="1280247"/>
        </a:xfrm>
        <a:prstGeom prst="roundRect">
          <a:avLst/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Форсайт-сессия «Экологическое воспитание учащихся через призму проектно-исследовательской деятельности» (совместно с фондом В.И.Вернадского, г.Москва)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2173088"/>
        <a:ext cx="3356665" cy="1280247"/>
      </dsp:txXfrm>
    </dsp:sp>
    <dsp:sp modelId="{24BD89F3-FC4C-413B-8A4A-4C5921952BAE}">
      <dsp:nvSpPr>
        <dsp:cNvPr id="0" name=""/>
        <dsp:cNvSpPr/>
      </dsp:nvSpPr>
      <dsp:spPr>
        <a:xfrm rot="5400000">
          <a:off x="5932869" y="1035549"/>
          <a:ext cx="827394" cy="59732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n-lt"/>
            </a:rPr>
            <a:t>Бакаева Л.В., Черняева М.М., «Культурологические основы экологического образования в учреждениях дополнительного образования»</a:t>
          </a:r>
          <a:endParaRPr lang="ru-RU" sz="1400" kern="1200" dirty="0">
            <a:latin typeface="+mn-lt"/>
          </a:endParaRPr>
        </a:p>
      </dsp:txBody>
      <dsp:txXfrm rot="5400000">
        <a:off x="5932869" y="1035549"/>
        <a:ext cx="827394" cy="5973239"/>
      </dsp:txXfrm>
    </dsp:sp>
    <dsp:sp modelId="{0C234F27-D61A-4CA8-A3A3-19600C9BB478}">
      <dsp:nvSpPr>
        <dsp:cNvPr id="0" name=""/>
        <dsp:cNvSpPr/>
      </dsp:nvSpPr>
      <dsp:spPr>
        <a:xfrm>
          <a:off x="0" y="3505047"/>
          <a:ext cx="3359946" cy="1034242"/>
        </a:xfrm>
        <a:prstGeom prst="roundRect">
          <a:avLst/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Всероссийский открытый педагогический форум «Перспективы образования: вызовы времени»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3505047"/>
        <a:ext cx="3359946" cy="103424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19451C-A935-4160-8EC0-DA52F0205EFE}">
      <dsp:nvSpPr>
        <dsp:cNvPr id="0" name=""/>
        <dsp:cNvSpPr/>
      </dsp:nvSpPr>
      <dsp:spPr>
        <a:xfrm>
          <a:off x="-546058" y="0"/>
          <a:ext cx="6375387" cy="6375387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C48988-8427-4772-939E-DB4BEA4DE8FF}">
      <dsp:nvSpPr>
        <dsp:cNvPr id="0" name=""/>
        <dsp:cNvSpPr/>
      </dsp:nvSpPr>
      <dsp:spPr>
        <a:xfrm>
          <a:off x="0" y="435182"/>
          <a:ext cx="4144001" cy="46815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800" b="1" kern="1200" dirty="0" smtClean="0">
              <a:solidFill>
                <a:srgbClr val="C00000"/>
              </a:solidFill>
              <a:latin typeface="+mj-lt"/>
            </a:rPr>
            <a:t>Актуальность темы</a:t>
          </a:r>
          <a:endParaRPr lang="ru-RU" sz="2800" kern="1200" dirty="0">
            <a:solidFill>
              <a:srgbClr val="C00000"/>
            </a:solidFill>
            <a:latin typeface="+mj-lt"/>
          </a:endParaRPr>
        </a:p>
      </dsp:txBody>
      <dsp:txXfrm>
        <a:off x="0" y="435182"/>
        <a:ext cx="4144001" cy="468157"/>
      </dsp:txXfrm>
    </dsp:sp>
    <dsp:sp modelId="{02279436-73AD-4259-9974-1AAC6B0CA1DB}">
      <dsp:nvSpPr>
        <dsp:cNvPr id="0" name=""/>
        <dsp:cNvSpPr/>
      </dsp:nvSpPr>
      <dsp:spPr>
        <a:xfrm>
          <a:off x="529603" y="1088232"/>
          <a:ext cx="8335161" cy="11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kern="1200" dirty="0" smtClean="0">
              <a:latin typeface="+mn-lt"/>
            </a:rPr>
            <a:t>Экологические, социально-политические, экономические реалии ХХI века с неизбежностью ставят вопрос о необходимости повышения качества экологического образования.</a:t>
          </a:r>
          <a:endParaRPr lang="ru-RU" altLang="ru-RU" sz="2000" b="1" kern="1200" dirty="0" smtClean="0">
            <a:latin typeface="+mn-lt"/>
          </a:endParaRPr>
        </a:p>
      </dsp:txBody>
      <dsp:txXfrm>
        <a:off x="529603" y="1088232"/>
        <a:ext cx="8335161" cy="1103441"/>
      </dsp:txXfrm>
    </dsp:sp>
    <dsp:sp modelId="{108231A4-97CC-44BF-9348-8EF26BCC02A0}">
      <dsp:nvSpPr>
        <dsp:cNvPr id="0" name=""/>
        <dsp:cNvSpPr/>
      </dsp:nvSpPr>
      <dsp:spPr>
        <a:xfrm>
          <a:off x="546054" y="2407178"/>
          <a:ext cx="8335161" cy="11012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</a:rPr>
            <a:t>Знания человека переходят в его действия, поступки, если происходит  работа над отношением человека, приобщением его к экогуманным ценностям, что может обеспечить </a:t>
          </a:r>
          <a:r>
            <a:rPr lang="ru-RU" sz="2000" b="1" kern="1200" dirty="0" smtClean="0">
              <a:latin typeface="+mn-lt"/>
            </a:rPr>
            <a:t>культурологический подход к экологическому образованию.</a:t>
          </a:r>
          <a:endParaRPr lang="ru-RU" sz="2000" b="1" kern="1200" dirty="0">
            <a:latin typeface="+mn-lt"/>
          </a:endParaRPr>
        </a:p>
      </dsp:txBody>
      <dsp:txXfrm>
        <a:off x="546054" y="2407178"/>
        <a:ext cx="8335161" cy="1101289"/>
      </dsp:txXfrm>
    </dsp:sp>
    <dsp:sp modelId="{BDD16C5C-4847-4AFD-BC52-434237847C1C}">
      <dsp:nvSpPr>
        <dsp:cNvPr id="0" name=""/>
        <dsp:cNvSpPr/>
      </dsp:nvSpPr>
      <dsp:spPr>
        <a:xfrm>
          <a:off x="546054" y="3669994"/>
          <a:ext cx="8335161" cy="1662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Культурологический подход в экологическом образовании основан на разумном сочетании чувственного восприятия природных объектов и явлений, эмоционально-ценностного отношения к природе, понятийного мышления, стиля поведения в природной среде.</a:t>
          </a:r>
          <a:endParaRPr lang="ru-RU" sz="2000" b="1" kern="1200" dirty="0">
            <a:latin typeface="+mn-lt"/>
          </a:endParaRPr>
        </a:p>
      </dsp:txBody>
      <dsp:txXfrm>
        <a:off x="546054" y="3669994"/>
        <a:ext cx="8335161" cy="1662978"/>
      </dsp:txXfrm>
    </dsp:sp>
    <dsp:sp modelId="{6E5BAD18-32CE-4804-9E17-230173FBD78E}">
      <dsp:nvSpPr>
        <dsp:cNvPr id="0" name=""/>
        <dsp:cNvSpPr/>
      </dsp:nvSpPr>
      <dsp:spPr>
        <a:xfrm>
          <a:off x="558341" y="5522876"/>
          <a:ext cx="8310587" cy="6688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Ядром культурологической основы экологического образования является эмоционально-ценностное отношение к природе.</a:t>
          </a:r>
          <a:endParaRPr lang="ru-RU" sz="2000" b="1" kern="1200" dirty="0">
            <a:latin typeface="+mn-lt"/>
          </a:endParaRPr>
        </a:p>
      </dsp:txBody>
      <dsp:txXfrm>
        <a:off x="558341" y="5522876"/>
        <a:ext cx="8310587" cy="6688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09133B-A199-45F3-935C-1C3324BBEF09}">
      <dsp:nvSpPr>
        <dsp:cNvPr id="0" name=""/>
        <dsp:cNvSpPr/>
      </dsp:nvSpPr>
      <dsp:spPr>
        <a:xfrm>
          <a:off x="773577" y="1047"/>
          <a:ext cx="6914251" cy="1593382"/>
        </a:xfrm>
        <a:prstGeom prst="roundRect">
          <a:avLst>
            <a:gd name="adj" fmla="val 10000"/>
          </a:avLst>
        </a:prstGeom>
        <a:solidFill>
          <a:schemeClr val="bg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800" b="1" kern="1200" dirty="0" smtClean="0">
              <a:solidFill>
                <a:srgbClr val="C00000"/>
              </a:solidFill>
              <a:latin typeface="+mn-lt"/>
            </a:rPr>
            <a:t>Гипотеза исследования: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формирование экологической культуры учащихся в процессе дополнительного образования  на культурологической основе происходит эффективно, если реализуются следующие педагогические условия: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>
        <a:off x="773577" y="1047"/>
        <a:ext cx="6914251" cy="1593382"/>
      </dsp:txXfrm>
    </dsp:sp>
    <dsp:sp modelId="{AE9CF47E-9372-416A-9FA2-167CF4CBEEC6}">
      <dsp:nvSpPr>
        <dsp:cNvPr id="0" name=""/>
        <dsp:cNvSpPr/>
      </dsp:nvSpPr>
      <dsp:spPr>
        <a:xfrm>
          <a:off x="1465002" y="1594429"/>
          <a:ext cx="691425" cy="730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0164"/>
              </a:lnTo>
              <a:lnTo>
                <a:pt x="691425" y="73016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5ACAB-FEB7-467E-868E-24F221BD8693}">
      <dsp:nvSpPr>
        <dsp:cNvPr id="0" name=""/>
        <dsp:cNvSpPr/>
      </dsp:nvSpPr>
      <dsp:spPr>
        <a:xfrm>
          <a:off x="2156427" y="1815993"/>
          <a:ext cx="6907678" cy="10172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организована диагностика сформированности  экологической культуры учащихся с использованием  инструментария педагогического мониторинга, включающего в себя соответствующие  критерии, показатели, уровни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>
        <a:off x="2156427" y="1815993"/>
        <a:ext cx="6907678" cy="1017200"/>
      </dsp:txXfrm>
    </dsp:sp>
    <dsp:sp modelId="{8851D97E-F96C-4425-8FA9-C7ACAA1897DD}">
      <dsp:nvSpPr>
        <dsp:cNvPr id="0" name=""/>
        <dsp:cNvSpPr/>
      </dsp:nvSpPr>
      <dsp:spPr>
        <a:xfrm>
          <a:off x="1465002" y="1594429"/>
          <a:ext cx="691425" cy="1853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294"/>
              </a:lnTo>
              <a:lnTo>
                <a:pt x="691425" y="185329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3FAF7E-B4E8-468B-B21D-CF923CE36206}">
      <dsp:nvSpPr>
        <dsp:cNvPr id="0" name=""/>
        <dsp:cNvSpPr/>
      </dsp:nvSpPr>
      <dsp:spPr>
        <a:xfrm>
          <a:off x="2156427" y="3054757"/>
          <a:ext cx="6897823" cy="7859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владение педагогами  технологиями, формами, методами, средствами формирования экологической культуры  обучающихся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>
        <a:off x="2156427" y="3054757"/>
        <a:ext cx="6897823" cy="785931"/>
      </dsp:txXfrm>
    </dsp:sp>
    <dsp:sp modelId="{52E9BFB4-E16E-41DC-A009-7691090A0475}">
      <dsp:nvSpPr>
        <dsp:cNvPr id="0" name=""/>
        <dsp:cNvSpPr/>
      </dsp:nvSpPr>
      <dsp:spPr>
        <a:xfrm>
          <a:off x="1465002" y="1594429"/>
          <a:ext cx="691425" cy="3098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8528"/>
              </a:lnTo>
              <a:lnTo>
                <a:pt x="691425" y="309852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BC8901-C3FE-440A-B5E6-306871C2691F}">
      <dsp:nvSpPr>
        <dsp:cNvPr id="0" name=""/>
        <dsp:cNvSpPr/>
      </dsp:nvSpPr>
      <dsp:spPr>
        <a:xfrm>
          <a:off x="2156427" y="4062253"/>
          <a:ext cx="6884309" cy="126140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разработаны и реализуются инновационные программы, методические рекомендации, учебные и учебно-методические пособия  по  формированию экологической культуры учащихся в условиях учреждения дополнительного образования на культурологической основе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>
        <a:off x="2156427" y="4062253"/>
        <a:ext cx="6884309" cy="1261408"/>
      </dsp:txXfrm>
    </dsp:sp>
    <dsp:sp modelId="{D75EF6F8-24C7-496C-8715-E6B65271EC53}">
      <dsp:nvSpPr>
        <dsp:cNvPr id="0" name=""/>
        <dsp:cNvSpPr/>
      </dsp:nvSpPr>
      <dsp:spPr>
        <a:xfrm>
          <a:off x="1465002" y="1594429"/>
          <a:ext cx="691425" cy="4291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349"/>
              </a:lnTo>
              <a:lnTo>
                <a:pt x="691425" y="429134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5A06F0-7A35-47AA-AE82-CC35C3F1D10F}">
      <dsp:nvSpPr>
        <dsp:cNvPr id="0" name=""/>
        <dsp:cNvSpPr/>
      </dsp:nvSpPr>
      <dsp:spPr>
        <a:xfrm>
          <a:off x="2156427" y="5545226"/>
          <a:ext cx="6885231" cy="68110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привлекаются ресурсы региона, которые обеспечат учащимся погружение в природную и </a:t>
          </a:r>
          <a:r>
            <a:rPr lang="ru-RU" altLang="ru-RU" sz="1800" kern="1200" dirty="0" err="1" smtClean="0">
              <a:solidFill>
                <a:schemeClr val="tx1"/>
              </a:solidFill>
              <a:latin typeface="+mn-lt"/>
            </a:rPr>
            <a:t>социокультурную</a:t>
          </a: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 среду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>
        <a:off x="2156427" y="5545226"/>
        <a:ext cx="6885231" cy="68110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D02784-BA45-4727-9AC6-6F52CCB42BD1}">
      <dsp:nvSpPr>
        <dsp:cNvPr id="0" name=""/>
        <dsp:cNvSpPr/>
      </dsp:nvSpPr>
      <dsp:spPr>
        <a:xfrm>
          <a:off x="536027" y="-402275"/>
          <a:ext cx="8954814" cy="559675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CB567-EAEF-4F2C-83BF-DE38AD7FA165}">
      <dsp:nvSpPr>
        <dsp:cNvPr id="0" name=""/>
        <dsp:cNvSpPr/>
      </dsp:nvSpPr>
      <dsp:spPr>
        <a:xfrm>
          <a:off x="1418076" y="3759474"/>
          <a:ext cx="205960" cy="2059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4750F-4B5A-42FB-B2DC-F2802AE73471}">
      <dsp:nvSpPr>
        <dsp:cNvPr id="0" name=""/>
        <dsp:cNvSpPr/>
      </dsp:nvSpPr>
      <dsp:spPr>
        <a:xfrm>
          <a:off x="1573480" y="3528548"/>
          <a:ext cx="1426426" cy="1999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3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Анализ </a:t>
          </a:r>
          <a:r>
            <a:rPr lang="ru-RU" altLang="ru-RU" sz="1800" kern="1200" dirty="0" err="1" smtClean="0">
              <a:solidFill>
                <a:schemeClr val="tx1"/>
              </a:solidFill>
              <a:latin typeface="+mn-lt"/>
            </a:rPr>
            <a:t>эмпири-ческого</a:t>
          </a: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 опыта </a:t>
          </a:r>
          <a:r>
            <a:rPr lang="ru-RU" altLang="ru-RU" sz="1800" kern="1200" dirty="0" err="1" smtClean="0">
              <a:solidFill>
                <a:schemeClr val="tx1"/>
              </a:solidFill>
              <a:latin typeface="+mn-lt"/>
            </a:rPr>
            <a:t>экологи-ческого</a:t>
          </a: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  </a:t>
          </a:r>
          <a:r>
            <a:rPr lang="ru-RU" altLang="ru-RU" sz="1800" kern="1200" dirty="0" err="1" smtClean="0">
              <a:solidFill>
                <a:schemeClr val="tx1"/>
              </a:solidFill>
              <a:latin typeface="+mn-lt"/>
            </a:rPr>
            <a:t>образо-вания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>
        <a:off x="1573480" y="3528548"/>
        <a:ext cx="1426426" cy="1999841"/>
      </dsp:txXfrm>
    </dsp:sp>
    <dsp:sp modelId="{79E675E5-8D99-4323-B13B-ED88BEA39B1C}">
      <dsp:nvSpPr>
        <dsp:cNvPr id="0" name=""/>
        <dsp:cNvSpPr/>
      </dsp:nvSpPr>
      <dsp:spPr>
        <a:xfrm>
          <a:off x="2873233" y="2457668"/>
          <a:ext cx="358192" cy="3581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2610D-989D-41D9-8BF3-ACBC8D597F55}">
      <dsp:nvSpPr>
        <dsp:cNvPr id="0" name=""/>
        <dsp:cNvSpPr/>
      </dsp:nvSpPr>
      <dsp:spPr>
        <a:xfrm>
          <a:off x="3103856" y="2158701"/>
          <a:ext cx="1954678" cy="351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79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Разработка модели формирования экологической культуры учащихся в системе дополнительного образования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>
        <a:off x="3103856" y="2158701"/>
        <a:ext cx="1954678" cy="3513845"/>
      </dsp:txXfrm>
    </dsp:sp>
    <dsp:sp modelId="{773D7D38-5B91-4FEE-8435-1A7859A6B7EA}">
      <dsp:nvSpPr>
        <dsp:cNvPr id="0" name=""/>
        <dsp:cNvSpPr/>
      </dsp:nvSpPr>
      <dsp:spPr>
        <a:xfrm>
          <a:off x="4731357" y="1498383"/>
          <a:ext cx="474605" cy="4746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6D3B5-9BB8-4CA1-9650-AE8A3F185765}">
      <dsp:nvSpPr>
        <dsp:cNvPr id="0" name=""/>
        <dsp:cNvSpPr/>
      </dsp:nvSpPr>
      <dsp:spPr>
        <a:xfrm>
          <a:off x="5002020" y="931135"/>
          <a:ext cx="2168229" cy="5067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48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Разработка комплекта инновационных образовательных программ (</a:t>
          </a:r>
          <a:r>
            <a:rPr lang="ru-RU" altLang="ru-RU" sz="1800" kern="1200" dirty="0" err="1" smtClean="0">
              <a:solidFill>
                <a:schemeClr val="tx1"/>
              </a:solidFill>
              <a:latin typeface="+mn-lt"/>
            </a:rPr>
            <a:t>систематизиро-ванных</a:t>
          </a: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 по возрастным категориям и направлениям деятельности), направленных на формирование экологической культуры учащихся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>
        <a:off x="5002020" y="931135"/>
        <a:ext cx="2168229" cy="5067898"/>
      </dsp:txXfrm>
    </dsp:sp>
    <dsp:sp modelId="{08C3D053-CD4C-46E9-BABC-613831E9A94C}">
      <dsp:nvSpPr>
        <dsp:cNvPr id="0" name=""/>
        <dsp:cNvSpPr/>
      </dsp:nvSpPr>
      <dsp:spPr>
        <a:xfrm>
          <a:off x="6755145" y="863711"/>
          <a:ext cx="635791" cy="63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3B6A1-2D93-41FD-AAE0-01246F85619E}">
      <dsp:nvSpPr>
        <dsp:cNvPr id="0" name=""/>
        <dsp:cNvSpPr/>
      </dsp:nvSpPr>
      <dsp:spPr>
        <a:xfrm>
          <a:off x="7194217" y="487319"/>
          <a:ext cx="2832651" cy="5401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689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kern="1200" dirty="0" smtClean="0">
              <a:solidFill>
                <a:schemeClr val="tx1"/>
              </a:solidFill>
              <a:latin typeface="+mn-lt"/>
            </a:rPr>
            <a:t>Разработка методического пособия, содержащего методологическое обоснование (включающее модель), комплекс образовательных программ и методических материалов к занятиям по экологическому образованию на культурологической основе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>
        <a:off x="7194217" y="487319"/>
        <a:ext cx="2832651" cy="540145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8EE179-2DA1-409A-9311-1C657F8964E3}">
      <dsp:nvSpPr>
        <dsp:cNvPr id="0" name=""/>
        <dsp:cNvSpPr/>
      </dsp:nvSpPr>
      <dsp:spPr>
        <a:xfrm>
          <a:off x="0" y="4576057"/>
          <a:ext cx="7865634" cy="5007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Результативный компонент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4576057"/>
        <a:ext cx="7865634" cy="270407"/>
      </dsp:txXfrm>
    </dsp:sp>
    <dsp:sp modelId="{4E5332D7-D0DB-4145-8A6B-91430DB90ED4}">
      <dsp:nvSpPr>
        <dsp:cNvPr id="0" name=""/>
        <dsp:cNvSpPr/>
      </dsp:nvSpPr>
      <dsp:spPr>
        <a:xfrm>
          <a:off x="0" y="4836450"/>
          <a:ext cx="7865634" cy="2303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Результат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4836450"/>
        <a:ext cx="7865634" cy="230347"/>
      </dsp:txXfrm>
    </dsp:sp>
    <dsp:sp modelId="{9FA792C1-5A3D-4428-8F14-E77EECB93E24}">
      <dsp:nvSpPr>
        <dsp:cNvPr id="0" name=""/>
        <dsp:cNvSpPr/>
      </dsp:nvSpPr>
      <dsp:spPr>
        <a:xfrm rot="10800000">
          <a:off x="0" y="3813407"/>
          <a:ext cx="7865634" cy="77016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Критериально-диагностический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3813407"/>
        <a:ext cx="7865634" cy="270326"/>
      </dsp:txXfrm>
    </dsp:sp>
    <dsp:sp modelId="{6C0D47A9-64E3-41A8-9DFE-B098D3247DE9}">
      <dsp:nvSpPr>
        <dsp:cNvPr id="0" name=""/>
        <dsp:cNvSpPr/>
      </dsp:nvSpPr>
      <dsp:spPr>
        <a:xfrm>
          <a:off x="0" y="4083733"/>
          <a:ext cx="3932817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Критерии и показатели сформированности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4083733"/>
        <a:ext cx="3932817" cy="230278"/>
      </dsp:txXfrm>
    </dsp:sp>
    <dsp:sp modelId="{23F580AD-DEFB-447D-92E9-FEE084EEBE1A}">
      <dsp:nvSpPr>
        <dsp:cNvPr id="0" name=""/>
        <dsp:cNvSpPr/>
      </dsp:nvSpPr>
      <dsp:spPr>
        <a:xfrm>
          <a:off x="3932817" y="4083733"/>
          <a:ext cx="3932817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Уровни сформированности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932817" y="4083733"/>
        <a:ext cx="3932817" cy="230278"/>
      </dsp:txXfrm>
    </dsp:sp>
    <dsp:sp modelId="{671C5DFD-57AA-4039-A8B7-329440E0E1C8}">
      <dsp:nvSpPr>
        <dsp:cNvPr id="0" name=""/>
        <dsp:cNvSpPr/>
      </dsp:nvSpPr>
      <dsp:spPr>
        <a:xfrm rot="10800000">
          <a:off x="0" y="3050756"/>
          <a:ext cx="7865634" cy="77016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Организационно-процессуальный компонент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3050756"/>
        <a:ext cx="7865634" cy="270326"/>
      </dsp:txXfrm>
    </dsp:sp>
    <dsp:sp modelId="{5E846EED-6B18-4C0D-83B3-43A1784ED926}">
      <dsp:nvSpPr>
        <dsp:cNvPr id="0" name=""/>
        <dsp:cNvSpPr/>
      </dsp:nvSpPr>
      <dsp:spPr>
        <a:xfrm>
          <a:off x="3840" y="3321083"/>
          <a:ext cx="2619317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Методы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840" y="3321083"/>
        <a:ext cx="2619317" cy="230278"/>
      </dsp:txXfrm>
    </dsp:sp>
    <dsp:sp modelId="{6F1CB1F5-330E-4D9B-A182-C661F5F77B3D}">
      <dsp:nvSpPr>
        <dsp:cNvPr id="0" name=""/>
        <dsp:cNvSpPr/>
      </dsp:nvSpPr>
      <dsp:spPr>
        <a:xfrm>
          <a:off x="2623158" y="3321083"/>
          <a:ext cx="2619317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Формы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623158" y="3321083"/>
        <a:ext cx="2619317" cy="230278"/>
      </dsp:txXfrm>
    </dsp:sp>
    <dsp:sp modelId="{737E2F5A-8FAF-455B-AE16-EA7073C0F4E2}">
      <dsp:nvSpPr>
        <dsp:cNvPr id="0" name=""/>
        <dsp:cNvSpPr/>
      </dsp:nvSpPr>
      <dsp:spPr>
        <a:xfrm>
          <a:off x="5242475" y="3321083"/>
          <a:ext cx="2619317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Педагогические условия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242475" y="3321083"/>
        <a:ext cx="2619317" cy="230278"/>
      </dsp:txXfrm>
    </dsp:sp>
    <dsp:sp modelId="{EA337A71-0A52-415D-995B-5FA8360600E3}">
      <dsp:nvSpPr>
        <dsp:cNvPr id="0" name=""/>
        <dsp:cNvSpPr/>
      </dsp:nvSpPr>
      <dsp:spPr>
        <a:xfrm rot="10800000">
          <a:off x="0" y="2288105"/>
          <a:ext cx="7865634" cy="77016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Содержательный компонент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2288105"/>
        <a:ext cx="7865634" cy="270326"/>
      </dsp:txXfrm>
    </dsp:sp>
    <dsp:sp modelId="{E6EFD3E8-1FB8-40A7-BB9E-CB290FF93A51}">
      <dsp:nvSpPr>
        <dsp:cNvPr id="0" name=""/>
        <dsp:cNvSpPr/>
      </dsp:nvSpPr>
      <dsp:spPr>
        <a:xfrm>
          <a:off x="0" y="2558432"/>
          <a:ext cx="3932817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Обогащение содержания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2558432"/>
        <a:ext cx="3932817" cy="230278"/>
      </dsp:txXfrm>
    </dsp:sp>
    <dsp:sp modelId="{CC8485A2-94D4-4138-AF2A-801CC4A83310}">
      <dsp:nvSpPr>
        <dsp:cNvPr id="0" name=""/>
        <dsp:cNvSpPr/>
      </dsp:nvSpPr>
      <dsp:spPr>
        <a:xfrm>
          <a:off x="3932817" y="2558432"/>
          <a:ext cx="3932817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Разработка программ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932817" y="2558432"/>
        <a:ext cx="3932817" cy="230278"/>
      </dsp:txXfrm>
    </dsp:sp>
    <dsp:sp modelId="{85749CA4-30A5-4D72-9E09-2A62CFC844C2}">
      <dsp:nvSpPr>
        <dsp:cNvPr id="0" name=""/>
        <dsp:cNvSpPr/>
      </dsp:nvSpPr>
      <dsp:spPr>
        <a:xfrm rot="10800000">
          <a:off x="0" y="1525455"/>
          <a:ext cx="7865634" cy="77016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Культурологический компонент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0" y="1525455"/>
        <a:ext cx="7865634" cy="270326"/>
      </dsp:txXfrm>
    </dsp:sp>
    <dsp:sp modelId="{08614D9D-44E4-4FA9-9F2B-9D8C382C9259}">
      <dsp:nvSpPr>
        <dsp:cNvPr id="0" name=""/>
        <dsp:cNvSpPr/>
      </dsp:nvSpPr>
      <dsp:spPr>
        <a:xfrm>
          <a:off x="0" y="1795781"/>
          <a:ext cx="7865634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Система морально этических норм, взглядов, установок и ценностей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1795781"/>
        <a:ext cx="7865634" cy="230278"/>
      </dsp:txXfrm>
    </dsp:sp>
    <dsp:sp modelId="{0868BB99-C465-426F-BBB7-9C5D118A81F2}">
      <dsp:nvSpPr>
        <dsp:cNvPr id="0" name=""/>
        <dsp:cNvSpPr/>
      </dsp:nvSpPr>
      <dsp:spPr>
        <a:xfrm rot="10800000">
          <a:off x="0" y="762804"/>
          <a:ext cx="7865634" cy="77016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tx1"/>
              </a:solidFill>
            </a:rPr>
            <a:t>Теоретико-методологический компонент</a:t>
          </a:r>
          <a:endParaRPr lang="ru-RU" sz="1600" b="0" kern="1200" dirty="0">
            <a:solidFill>
              <a:schemeClr val="tx1"/>
            </a:solidFill>
          </a:endParaRPr>
        </a:p>
      </dsp:txBody>
      <dsp:txXfrm>
        <a:off x="0" y="762804"/>
        <a:ext cx="7865634" cy="270326"/>
      </dsp:txXfrm>
    </dsp:sp>
    <dsp:sp modelId="{D03C4966-36C9-4ABC-B84F-436C04295917}">
      <dsp:nvSpPr>
        <dsp:cNvPr id="0" name=""/>
        <dsp:cNvSpPr/>
      </dsp:nvSpPr>
      <dsp:spPr>
        <a:xfrm>
          <a:off x="3840" y="1033131"/>
          <a:ext cx="2619317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Концептуальные основы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840" y="1033131"/>
        <a:ext cx="2619317" cy="230278"/>
      </dsp:txXfrm>
    </dsp:sp>
    <dsp:sp modelId="{6F2A0F19-CCA8-4AF4-9B06-0C8B7DB8917E}">
      <dsp:nvSpPr>
        <dsp:cNvPr id="0" name=""/>
        <dsp:cNvSpPr/>
      </dsp:nvSpPr>
      <dsp:spPr>
        <a:xfrm>
          <a:off x="2623158" y="1033131"/>
          <a:ext cx="2619317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Подходы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623158" y="1033131"/>
        <a:ext cx="2619317" cy="230278"/>
      </dsp:txXfrm>
    </dsp:sp>
    <dsp:sp modelId="{95D536BF-01D8-4243-969D-A208709A308F}">
      <dsp:nvSpPr>
        <dsp:cNvPr id="0" name=""/>
        <dsp:cNvSpPr/>
      </dsp:nvSpPr>
      <dsp:spPr>
        <a:xfrm>
          <a:off x="5242475" y="1033131"/>
          <a:ext cx="2619317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Принципы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242475" y="1033131"/>
        <a:ext cx="2619317" cy="230278"/>
      </dsp:txXfrm>
    </dsp:sp>
    <dsp:sp modelId="{57C38525-C3BB-4419-B9F3-287F31448DCA}">
      <dsp:nvSpPr>
        <dsp:cNvPr id="0" name=""/>
        <dsp:cNvSpPr/>
      </dsp:nvSpPr>
      <dsp:spPr>
        <a:xfrm rot="10800000">
          <a:off x="0" y="153"/>
          <a:ext cx="7865634" cy="77016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tx1"/>
              </a:solidFill>
            </a:rPr>
            <a:t>Целевой компонент</a:t>
          </a:r>
          <a:endParaRPr lang="ru-RU" sz="1600" b="0" kern="1200" dirty="0">
            <a:solidFill>
              <a:schemeClr val="tx1"/>
            </a:solidFill>
          </a:endParaRPr>
        </a:p>
      </dsp:txBody>
      <dsp:txXfrm>
        <a:off x="0" y="153"/>
        <a:ext cx="7865634" cy="270326"/>
      </dsp:txXfrm>
    </dsp:sp>
    <dsp:sp modelId="{CB354FA7-0CA9-4332-93E4-68123890C5D0}">
      <dsp:nvSpPr>
        <dsp:cNvPr id="0" name=""/>
        <dsp:cNvSpPr/>
      </dsp:nvSpPr>
      <dsp:spPr>
        <a:xfrm>
          <a:off x="0" y="270480"/>
          <a:ext cx="7865634" cy="2302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Цель – формирование экологической культуры как результата экологического образования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0" y="270480"/>
        <a:ext cx="7865634" cy="23027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B82669-884D-425C-A578-E50189EFC9D4}">
      <dsp:nvSpPr>
        <dsp:cNvPr id="0" name=""/>
        <dsp:cNvSpPr/>
      </dsp:nvSpPr>
      <dsp:spPr>
        <a:xfrm rot="5400000">
          <a:off x="5345150" y="-2123497"/>
          <a:ext cx="1000682" cy="55016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«Мир в наших ощущениях»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«Я вижу мир»</a:t>
          </a:r>
          <a:endParaRPr lang="ru-RU" sz="2700" kern="1200" dirty="0"/>
        </a:p>
      </dsp:txBody>
      <dsp:txXfrm rot="5400000">
        <a:off x="5345150" y="-2123497"/>
        <a:ext cx="1000682" cy="5501639"/>
      </dsp:txXfrm>
    </dsp:sp>
    <dsp:sp modelId="{BD077783-C6A1-4D53-81A6-CD03E32BD5D2}">
      <dsp:nvSpPr>
        <dsp:cNvPr id="0" name=""/>
        <dsp:cNvSpPr/>
      </dsp:nvSpPr>
      <dsp:spPr>
        <a:xfrm>
          <a:off x="0" y="1895"/>
          <a:ext cx="3094672" cy="1250853"/>
        </a:xfrm>
        <a:prstGeom prst="roundRect">
          <a:avLst/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Естественнонаучная направленность</a:t>
          </a:r>
          <a:endParaRPr lang="ru-RU" sz="2100" kern="1200" dirty="0"/>
        </a:p>
      </dsp:txBody>
      <dsp:txXfrm>
        <a:off x="0" y="1895"/>
        <a:ext cx="3094672" cy="1250853"/>
      </dsp:txXfrm>
    </dsp:sp>
    <dsp:sp modelId="{C5535702-F189-4FBE-9835-2F6A368C8174}">
      <dsp:nvSpPr>
        <dsp:cNvPr id="0" name=""/>
        <dsp:cNvSpPr/>
      </dsp:nvSpPr>
      <dsp:spPr>
        <a:xfrm rot="5400000">
          <a:off x="5345150" y="-810101"/>
          <a:ext cx="1000682" cy="55016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«Экологический туризм»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«Юные краеведы»</a:t>
          </a:r>
          <a:endParaRPr lang="ru-RU" sz="2700" kern="1200" dirty="0"/>
        </a:p>
      </dsp:txBody>
      <dsp:txXfrm rot="5400000">
        <a:off x="5345150" y="-810101"/>
        <a:ext cx="1000682" cy="5501639"/>
      </dsp:txXfrm>
    </dsp:sp>
    <dsp:sp modelId="{ABE23B24-A0E5-41A8-A83B-197410A90995}">
      <dsp:nvSpPr>
        <dsp:cNvPr id="0" name=""/>
        <dsp:cNvSpPr/>
      </dsp:nvSpPr>
      <dsp:spPr>
        <a:xfrm>
          <a:off x="0" y="1315291"/>
          <a:ext cx="3094672" cy="1250853"/>
        </a:xfrm>
        <a:prstGeom prst="roundRect">
          <a:avLst/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Туристско-краеведческая направленность</a:t>
          </a:r>
          <a:endParaRPr lang="ru-RU" sz="2100" kern="1200" dirty="0"/>
        </a:p>
      </dsp:txBody>
      <dsp:txXfrm>
        <a:off x="0" y="1315291"/>
        <a:ext cx="3094672" cy="1250853"/>
      </dsp:txXfrm>
    </dsp:sp>
    <dsp:sp modelId="{18D77231-4F85-41E5-8386-EB8A3825BDC7}">
      <dsp:nvSpPr>
        <dsp:cNvPr id="0" name=""/>
        <dsp:cNvSpPr/>
      </dsp:nvSpPr>
      <dsp:spPr>
        <a:xfrm rot="5400000">
          <a:off x="5345150" y="503295"/>
          <a:ext cx="1000682" cy="550163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«Живой мир»</a:t>
          </a:r>
          <a:endParaRPr lang="ru-RU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700" kern="1200" dirty="0" smtClean="0"/>
            <a:t>«Экологическая палитра»</a:t>
          </a:r>
          <a:endParaRPr lang="ru-RU" sz="2700" kern="1200" dirty="0"/>
        </a:p>
      </dsp:txBody>
      <dsp:txXfrm rot="5400000">
        <a:off x="5345150" y="503295"/>
        <a:ext cx="1000682" cy="5501639"/>
      </dsp:txXfrm>
    </dsp:sp>
    <dsp:sp modelId="{A529F7DF-2401-498E-8B1B-FE0474027A9A}">
      <dsp:nvSpPr>
        <dsp:cNvPr id="0" name=""/>
        <dsp:cNvSpPr/>
      </dsp:nvSpPr>
      <dsp:spPr>
        <a:xfrm>
          <a:off x="0" y="2628688"/>
          <a:ext cx="3094672" cy="1250853"/>
        </a:xfrm>
        <a:prstGeom prst="roundRect">
          <a:avLst/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Художественная направленность</a:t>
          </a:r>
          <a:endParaRPr lang="ru-RU" sz="2100" kern="1200" dirty="0"/>
        </a:p>
      </dsp:txBody>
      <dsp:txXfrm>
        <a:off x="0" y="2628688"/>
        <a:ext cx="3094672" cy="125085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924D96-E660-4877-9CDE-62847DD3F861}">
      <dsp:nvSpPr>
        <dsp:cNvPr id="0" name=""/>
        <dsp:cNvSpPr/>
      </dsp:nvSpPr>
      <dsp:spPr>
        <a:xfrm>
          <a:off x="0" y="0"/>
          <a:ext cx="8640000" cy="1944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40FE4-F889-4A65-B952-21A05D7DEDE3}">
      <dsp:nvSpPr>
        <dsp:cNvPr id="0" name=""/>
        <dsp:cNvSpPr/>
      </dsp:nvSpPr>
      <dsp:spPr>
        <a:xfrm>
          <a:off x="259199" y="55695"/>
          <a:ext cx="2538000" cy="18326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385764-4E5D-4564-B065-B3B6AB5B6D39}">
      <dsp:nvSpPr>
        <dsp:cNvPr id="0" name=""/>
        <dsp:cNvSpPr/>
      </dsp:nvSpPr>
      <dsp:spPr>
        <a:xfrm rot="10800000">
          <a:off x="259199" y="1944000"/>
          <a:ext cx="2538000" cy="2376000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+mn-lt"/>
            </a:rPr>
            <a:t>XXII</a:t>
          </a:r>
          <a:r>
            <a:rPr lang="en-US" sz="1800" kern="1200" dirty="0" smtClean="0">
              <a:solidFill>
                <a:schemeClr val="tx1"/>
              </a:solidFill>
              <a:latin typeface="+mn-lt"/>
            </a:rPr>
            <a:t>I</a:t>
          </a:r>
          <a:r>
            <a:rPr lang="ru-RU" sz="1800" kern="1200" dirty="0" smtClean="0">
              <a:solidFill>
                <a:schemeClr val="tx1"/>
              </a:solidFill>
              <a:latin typeface="+mn-lt"/>
            </a:rPr>
            <a:t> городская ученическая научно-практическая конференция «Первые шаги в науку» (32 докладчика)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 rot="10800000">
        <a:off x="259199" y="1944000"/>
        <a:ext cx="2538000" cy="2376000"/>
      </dsp:txXfrm>
    </dsp:sp>
    <dsp:sp modelId="{47E0C26A-FE76-4632-80F2-DB25012E0F7F}">
      <dsp:nvSpPr>
        <dsp:cNvPr id="0" name=""/>
        <dsp:cNvSpPr/>
      </dsp:nvSpPr>
      <dsp:spPr>
        <a:xfrm>
          <a:off x="3050999" y="55695"/>
          <a:ext cx="2538000" cy="18326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BAA28-10C9-4573-B477-730A158C37E2}">
      <dsp:nvSpPr>
        <dsp:cNvPr id="0" name=""/>
        <dsp:cNvSpPr/>
      </dsp:nvSpPr>
      <dsp:spPr>
        <a:xfrm rot="10800000">
          <a:off x="3050999" y="1944000"/>
          <a:ext cx="2538000" cy="2376000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+mn-lt"/>
            </a:rPr>
            <a:t>Фестиваль экологической песни «Зеленый дом – моя планета» (более 700 участников)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 rot="10800000">
        <a:off x="3050999" y="1944000"/>
        <a:ext cx="2538000" cy="2376000"/>
      </dsp:txXfrm>
    </dsp:sp>
    <dsp:sp modelId="{69DF785D-AE81-4A13-A720-8204C40430DF}">
      <dsp:nvSpPr>
        <dsp:cNvPr id="0" name=""/>
        <dsp:cNvSpPr/>
      </dsp:nvSpPr>
      <dsp:spPr>
        <a:xfrm>
          <a:off x="5842800" y="54341"/>
          <a:ext cx="2538000" cy="18353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F6FB9F-8C80-44C9-925D-24F6D4106D5D}">
      <dsp:nvSpPr>
        <dsp:cNvPr id="0" name=""/>
        <dsp:cNvSpPr/>
      </dsp:nvSpPr>
      <dsp:spPr>
        <a:xfrm rot="10800000">
          <a:off x="5842800" y="1944000"/>
          <a:ext cx="2538000" cy="2376000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+mn-lt"/>
            </a:rPr>
            <a:t>Городской экологический проект  «Вместе на чистой планете» (127 участников)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 rot="10800000">
        <a:off x="5842800" y="1944000"/>
        <a:ext cx="2538000" cy="23760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B41515-A9AB-4954-A9BA-D5F23EE9E287}">
      <dsp:nvSpPr>
        <dsp:cNvPr id="0" name=""/>
        <dsp:cNvSpPr/>
      </dsp:nvSpPr>
      <dsp:spPr>
        <a:xfrm>
          <a:off x="0" y="0"/>
          <a:ext cx="8640000" cy="1944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DE609-1E4F-4682-B6C3-8E82C902E1EB}">
      <dsp:nvSpPr>
        <dsp:cNvPr id="0" name=""/>
        <dsp:cNvSpPr/>
      </dsp:nvSpPr>
      <dsp:spPr>
        <a:xfrm>
          <a:off x="259199" y="56037"/>
          <a:ext cx="2538000" cy="18319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8BB74-D9B5-4187-82AE-DE2C698BB7D9}">
      <dsp:nvSpPr>
        <dsp:cNvPr id="0" name=""/>
        <dsp:cNvSpPr/>
      </dsp:nvSpPr>
      <dsp:spPr>
        <a:xfrm rot="10800000">
          <a:off x="259199" y="1944000"/>
          <a:ext cx="2538000" cy="2376000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chemeClr val="tx1"/>
            </a:solidFill>
            <a:latin typeface="+mn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+mn-lt"/>
            </a:rPr>
            <a:t>Городская экологическая акция «Живая ель» (4246 участников)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 rot="10800000">
        <a:off x="259199" y="1944000"/>
        <a:ext cx="2538000" cy="2376000"/>
      </dsp:txXfrm>
    </dsp:sp>
    <dsp:sp modelId="{5648D560-0098-41B5-A1CB-0286E2A40374}">
      <dsp:nvSpPr>
        <dsp:cNvPr id="0" name=""/>
        <dsp:cNvSpPr/>
      </dsp:nvSpPr>
      <dsp:spPr>
        <a:xfrm>
          <a:off x="3050999" y="34803"/>
          <a:ext cx="2538000" cy="18743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494EE-FBE6-4444-9F7D-D06C9B71D499}">
      <dsp:nvSpPr>
        <dsp:cNvPr id="0" name=""/>
        <dsp:cNvSpPr/>
      </dsp:nvSpPr>
      <dsp:spPr>
        <a:xfrm rot="10800000">
          <a:off x="3050999" y="1944000"/>
          <a:ext cx="2538000" cy="2376000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+mn-lt"/>
            </a:rPr>
            <a:t>Городская экологическая акция «Помоги птицам» (более 8000 участников)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 rot="10800000">
        <a:off x="3050999" y="1944000"/>
        <a:ext cx="2538000" cy="2376000"/>
      </dsp:txXfrm>
    </dsp:sp>
    <dsp:sp modelId="{1A9909D1-E615-416B-B998-8D6582DD0E17}">
      <dsp:nvSpPr>
        <dsp:cNvPr id="0" name=""/>
        <dsp:cNvSpPr/>
      </dsp:nvSpPr>
      <dsp:spPr>
        <a:xfrm>
          <a:off x="5842800" y="56037"/>
          <a:ext cx="2538000" cy="18319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9F2F8-39EC-4459-B262-4AE79AE40A53}">
      <dsp:nvSpPr>
        <dsp:cNvPr id="0" name=""/>
        <dsp:cNvSpPr/>
      </dsp:nvSpPr>
      <dsp:spPr>
        <a:xfrm rot="10800000">
          <a:off x="5842800" y="1944000"/>
          <a:ext cx="2538000" cy="2376000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+mn-lt"/>
            </a:rPr>
            <a:t>Городская экологическая акция «Дни защиты Земли от экологической опасности» (более 1000 участников)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 rot="10800000">
        <a:off x="5842800" y="1944000"/>
        <a:ext cx="2538000" cy="237600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B20A85-CAB8-4EE9-A423-DDD139AE258B}">
      <dsp:nvSpPr>
        <dsp:cNvPr id="0" name=""/>
        <dsp:cNvSpPr/>
      </dsp:nvSpPr>
      <dsp:spPr>
        <a:xfrm>
          <a:off x="0" y="334406"/>
          <a:ext cx="8596311" cy="1559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458216" rIns="66716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</a:rPr>
            <a:t>Формирование экологической культуры детей в УДО -  семинар для слушателей курсов факультета дополнительного образования ФГБОУ ВО «Ульяновский государственный педагогический университет им. И.Н. Ульянова»</a:t>
          </a:r>
          <a:endParaRPr lang="ru-RU" sz="1800" kern="1200" dirty="0"/>
        </a:p>
      </dsp:txBody>
      <dsp:txXfrm>
        <a:off x="0" y="334406"/>
        <a:ext cx="8596311" cy="1559250"/>
      </dsp:txXfrm>
    </dsp:sp>
    <dsp:sp modelId="{F0E3DCC9-1AB7-4324-BEC9-A9D691FED27F}">
      <dsp:nvSpPr>
        <dsp:cNvPr id="0" name=""/>
        <dsp:cNvSpPr/>
      </dsp:nvSpPr>
      <dsp:spPr>
        <a:xfrm>
          <a:off x="429815" y="9686"/>
          <a:ext cx="6017418" cy="649440"/>
        </a:xfrm>
        <a:prstGeom prst="roundRect">
          <a:avLst/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Семинары</a:t>
          </a:r>
          <a:r>
            <a:rPr lang="ru-RU" sz="1800" kern="1200" dirty="0" smtClean="0">
              <a:solidFill>
                <a:schemeClr val="tx1"/>
              </a:solidFill>
            </a:rPr>
            <a:t> областного уровня, проведенные на базе ДЭБЦ</a:t>
          </a:r>
        </a:p>
      </dsp:txBody>
      <dsp:txXfrm>
        <a:off x="429815" y="9686"/>
        <a:ext cx="6017418" cy="649440"/>
      </dsp:txXfrm>
    </dsp:sp>
    <dsp:sp modelId="{EDA6867A-4D31-4F41-8D4D-9A3961E77DC0}">
      <dsp:nvSpPr>
        <dsp:cNvPr id="0" name=""/>
        <dsp:cNvSpPr/>
      </dsp:nvSpPr>
      <dsp:spPr>
        <a:xfrm>
          <a:off x="0" y="2337176"/>
          <a:ext cx="8596311" cy="2633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458216" rIns="66716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</a:rPr>
            <a:t>«Практики проектной деятельности при реализации </a:t>
          </a:r>
          <a:r>
            <a:rPr lang="ru-RU" sz="1800" kern="1200" dirty="0" err="1" smtClean="0">
              <a:solidFill>
                <a:schemeClr val="tx1"/>
              </a:solidFill>
            </a:rPr>
            <a:t>общеразвивающих</a:t>
          </a:r>
          <a:r>
            <a:rPr lang="ru-RU" sz="1800" kern="1200" dirty="0" smtClean="0">
              <a:solidFill>
                <a:schemeClr val="tx1"/>
              </a:solidFill>
            </a:rPr>
            <a:t> программ»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</a:rPr>
            <a:t>«Формирование экологической культуры детей в УДО»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</a:rPr>
            <a:t>«Лучшие практики по разработке дополнительных </a:t>
          </a:r>
          <a:r>
            <a:rPr lang="ru-RU" sz="1800" kern="1200" dirty="0" err="1" smtClean="0">
              <a:solidFill>
                <a:schemeClr val="tx1"/>
              </a:solidFill>
            </a:rPr>
            <a:t>общеразвивающих</a:t>
          </a:r>
          <a:r>
            <a:rPr lang="ru-RU" sz="1800" kern="1200" dirty="0" smtClean="0">
              <a:solidFill>
                <a:schemeClr val="tx1"/>
              </a:solidFill>
            </a:rPr>
            <a:t> программ»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</a:rPr>
            <a:t>«Организация деятельности по дополнительным программам с использованием электронного обучения и дистанционных технологий»</a:t>
          </a:r>
          <a:endParaRPr lang="ru-RU" sz="1800" kern="1200" dirty="0">
            <a:solidFill>
              <a:schemeClr val="tx1"/>
            </a:solidFill>
            <a:latin typeface="+mn-lt"/>
          </a:endParaRPr>
        </a:p>
      </dsp:txBody>
      <dsp:txXfrm>
        <a:off x="0" y="2337176"/>
        <a:ext cx="8596311" cy="2633399"/>
      </dsp:txXfrm>
    </dsp:sp>
    <dsp:sp modelId="{223601E1-86DE-439D-B8F9-9267D0E035E6}">
      <dsp:nvSpPr>
        <dsp:cNvPr id="0" name=""/>
        <dsp:cNvSpPr/>
      </dsp:nvSpPr>
      <dsp:spPr>
        <a:xfrm>
          <a:off x="429815" y="2012456"/>
          <a:ext cx="6017418" cy="649440"/>
        </a:xfrm>
        <a:prstGeom prst="roundRect">
          <a:avLst/>
        </a:prstGeom>
        <a:gradFill rotWithShape="1">
          <a:gsLst>
            <a:gs pos="0">
              <a:schemeClr val="accent1">
                <a:tint val="96000"/>
                <a:lumMod val="100000"/>
              </a:schemeClr>
            </a:gs>
            <a:gs pos="78000">
              <a:schemeClr val="accent1"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Выступления</a:t>
          </a:r>
          <a:r>
            <a:rPr lang="ru-RU" sz="1800" kern="1200" dirty="0" smtClean="0">
              <a:solidFill>
                <a:schemeClr val="tx1"/>
              </a:solidFill>
            </a:rPr>
            <a:t> педагогов ДЭБЦ на областных семинарах: </a:t>
          </a:r>
        </a:p>
      </dsp:txBody>
      <dsp:txXfrm>
        <a:off x="429815" y="2012456"/>
        <a:ext cx="6017418" cy="649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9363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741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478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2654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4053219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52553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7658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FEF9-69D0-4F8C-A336-59491FBEDC4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865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9421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851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764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234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7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92423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715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747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443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1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microsoft.com/office/2007/relationships/diagramDrawing" Target="../diagrams/drawing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diagramLayout" Target="../diagrams/layout1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0.jpeg"/><Relationship Id="rId12" Type="http://schemas.microsoft.com/office/2007/relationships/diagramDrawing" Target="../diagrams/drawing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1.pn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33.jpe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40.jpeg"/><Relationship Id="rId3" Type="http://schemas.openxmlformats.org/officeDocument/2006/relationships/diagramData" Target="../diagrams/data14.xml"/><Relationship Id="rId7" Type="http://schemas.openxmlformats.org/officeDocument/2006/relationships/image" Target="../media/image35.jpeg"/><Relationship Id="rId12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38.jpeg"/><Relationship Id="rId5" Type="http://schemas.openxmlformats.org/officeDocument/2006/relationships/diagramQuickStyle" Target="../diagrams/quickStyle14.xml"/><Relationship Id="rId15" Type="http://schemas.microsoft.com/office/2007/relationships/diagramDrawing" Target="../diagrams/drawing14.xml"/><Relationship Id="rId10" Type="http://schemas.openxmlformats.org/officeDocument/2006/relationships/image" Target="../media/image37.jpeg"/><Relationship Id="rId4" Type="http://schemas.openxmlformats.org/officeDocument/2006/relationships/diagramLayout" Target="../diagrams/layout14.xml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3192" y="2678855"/>
            <a:ext cx="7766936" cy="1292254"/>
          </a:xfrm>
        </p:spPr>
        <p:txBody>
          <a:bodyPr/>
          <a:lstStyle/>
          <a:p>
            <a:r>
              <a:rPr lang="kk-KZ" sz="3600" dirty="0" smtClean="0">
                <a:solidFill>
                  <a:srgbClr val="22A641"/>
                </a:solidFill>
              </a:rPr>
              <a:t>Итоги работы</a:t>
            </a:r>
            <a:br>
              <a:rPr lang="kk-KZ" sz="3600" dirty="0" smtClean="0">
                <a:solidFill>
                  <a:srgbClr val="22A641"/>
                </a:solidFill>
              </a:rPr>
            </a:br>
            <a:r>
              <a:rPr lang="kk-KZ" sz="2800" dirty="0" smtClean="0">
                <a:solidFill>
                  <a:srgbClr val="22A641"/>
                </a:solidFill>
              </a:rPr>
              <a:t>региональной экспериментальной площадки</a:t>
            </a:r>
            <a:endParaRPr lang="ru-RU" sz="3600" dirty="0">
              <a:solidFill>
                <a:srgbClr val="22A64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7647" y="3984171"/>
            <a:ext cx="8594734" cy="1908144"/>
          </a:xfrm>
        </p:spPr>
        <p:txBody>
          <a:bodyPr>
            <a:noAutofit/>
          </a:bodyPr>
          <a:lstStyle/>
          <a:p>
            <a:r>
              <a:rPr lang="kk-KZ" sz="2800" dirty="0" smtClean="0">
                <a:solidFill>
                  <a:srgbClr val="C00000"/>
                </a:solidFill>
              </a:rPr>
              <a:t>Муниципальное бюджентное учреждение</a:t>
            </a:r>
          </a:p>
          <a:p>
            <a:r>
              <a:rPr lang="kk-KZ" sz="2800" dirty="0" smtClean="0">
                <a:solidFill>
                  <a:srgbClr val="C00000"/>
                </a:solidFill>
              </a:rPr>
              <a:t>дополнительного образования города Ульяновска</a:t>
            </a:r>
          </a:p>
          <a:p>
            <a:r>
              <a:rPr lang="kk-KZ" sz="3200" dirty="0" smtClean="0">
                <a:solidFill>
                  <a:srgbClr val="C00000"/>
                </a:solidFill>
              </a:rPr>
              <a:t>“Детский эколого-биологический центр”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241456" y="6074229"/>
            <a:ext cx="7766936" cy="479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kk-K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A64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2019-2020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2A64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252" y="283844"/>
            <a:ext cx="2842213" cy="2700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8976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866" y="373117"/>
            <a:ext cx="8596668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Учебно-методическое </a:t>
            </a:r>
            <a:r>
              <a:rPr lang="ru-RU" sz="3200" dirty="0" smtClean="0">
                <a:solidFill>
                  <a:srgbClr val="C00000"/>
                </a:solidFill>
              </a:rPr>
              <a:t>пособие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по экологическому образованию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Обложк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372" y="1439548"/>
            <a:ext cx="3563043" cy="5040000"/>
          </a:xfrm>
        </p:spPr>
      </p:pic>
      <p:pic>
        <p:nvPicPr>
          <p:cNvPr id="8" name="Содержимое 6" descr="Облож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497" y="1462277"/>
            <a:ext cx="4358671" cy="5040000"/>
          </a:xfrm>
          <a:prstGeom prst="rect">
            <a:avLst/>
          </a:prstGeom>
          <a:ln w="3175">
            <a:solidFill>
              <a:schemeClr val="accent6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61" y="262758"/>
            <a:ext cx="10862442" cy="801189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Результаты и материалы, полученные в ходе реализации эксперимента на </a:t>
            </a:r>
            <a:r>
              <a:rPr lang="ru-RU" sz="3200" b="1" dirty="0" smtClean="0">
                <a:solidFill>
                  <a:srgbClr val="C00000"/>
                </a:solidFill>
              </a:rPr>
              <a:t>муниципальном</a:t>
            </a:r>
            <a:r>
              <a:rPr lang="ru-RU" sz="3200" dirty="0" smtClean="0">
                <a:solidFill>
                  <a:srgbClr val="C00000"/>
                </a:solidFill>
              </a:rPr>
              <a:t> уровне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77863" y="2080813"/>
          <a:ext cx="8640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914399" y="1436915"/>
            <a:ext cx="8525065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22A641"/>
                </a:solidFill>
                <a:latin typeface="+mj-lt"/>
                <a:ea typeface="+mj-ea"/>
                <a:cs typeface="+mj-cs"/>
              </a:rPr>
              <a:t>Городские мероприятия, проведенные педагогами ДЭБЦ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2A6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63" y="262758"/>
            <a:ext cx="10468302" cy="85344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Результаты и материалы, полученные в ходе реализации эксперимента на </a:t>
            </a:r>
            <a:r>
              <a:rPr lang="ru-RU" sz="3200" b="1" dirty="0" smtClean="0">
                <a:solidFill>
                  <a:srgbClr val="C00000"/>
                </a:solidFill>
              </a:rPr>
              <a:t>муниципальном</a:t>
            </a:r>
            <a:r>
              <a:rPr lang="ru-RU" sz="3200" dirty="0" smtClean="0">
                <a:solidFill>
                  <a:srgbClr val="C00000"/>
                </a:solidFill>
              </a:rPr>
              <a:t> уровне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77863" y="2160587"/>
          <a:ext cx="8640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896381" y="1436915"/>
            <a:ext cx="8590379" cy="64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22A641"/>
                </a:solidFill>
                <a:latin typeface="+mj-lt"/>
                <a:ea typeface="+mj-ea"/>
                <a:cs typeface="+mj-cs"/>
              </a:rPr>
              <a:t>Городские мероприятия, проведенные педагогами ДЭБЦ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2A6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678" y="262759"/>
            <a:ext cx="9522956" cy="13208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Результаты и материалы, полученные в ходе реализации эксперимента на </a:t>
            </a:r>
            <a:r>
              <a:rPr lang="ru-RU" sz="3200" b="1" dirty="0" smtClean="0">
                <a:solidFill>
                  <a:srgbClr val="C00000"/>
                </a:solidFill>
              </a:rPr>
              <a:t>областном</a:t>
            </a:r>
            <a:r>
              <a:rPr lang="ru-RU" sz="3200" dirty="0" smtClean="0">
                <a:solidFill>
                  <a:srgbClr val="C00000"/>
                </a:solidFill>
              </a:rPr>
              <a:t> уровне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77863" y="1446663"/>
          <a:ext cx="8596312" cy="498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Конф72_Ермилов-Никольская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6701" y="3633678"/>
            <a:ext cx="2160000" cy="3054635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6" name="Рисунок 5" descr="Конф72_Ермилов-Никольская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6567" y="433891"/>
            <a:ext cx="2160000" cy="3064563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733" y="307353"/>
            <a:ext cx="10596364" cy="1349829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Результаты и материалы, полученные в ходе реализации эксперимента на </a:t>
            </a:r>
            <a:r>
              <a:rPr lang="ru-RU" sz="3200" b="1" dirty="0" smtClean="0">
                <a:solidFill>
                  <a:srgbClr val="C00000"/>
                </a:solidFill>
              </a:rPr>
              <a:t>всероссийском</a:t>
            </a:r>
            <a:r>
              <a:rPr lang="ru-RU" sz="3200" dirty="0" smtClean="0">
                <a:solidFill>
                  <a:srgbClr val="C00000"/>
                </a:solidFill>
              </a:rPr>
              <a:t> уровне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335485" y="1650466"/>
          <a:ext cx="5460275" cy="476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777483" y="1610436"/>
            <a:ext cx="5453500" cy="9368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22A641"/>
                </a:solidFill>
                <a:latin typeface="+mj-lt"/>
                <a:ea typeface="+mj-ea"/>
                <a:cs typeface="+mj-cs"/>
              </a:rPr>
              <a:t>Соорганизатор мероприятия всероссийского уровня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2A6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G:\ДЭБЦ\Психолог\07_РИП\03_РИП2020\РИП_Выступления_2020\ulyanovsk_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968" y="2640293"/>
            <a:ext cx="5832000" cy="388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376" y="189186"/>
            <a:ext cx="10958969" cy="991877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Результаты и материалы, полученные в ходе реализации эксперимента на </a:t>
            </a:r>
            <a:r>
              <a:rPr lang="ru-RU" sz="3200" b="1" dirty="0" smtClean="0">
                <a:solidFill>
                  <a:srgbClr val="C00000"/>
                </a:solidFill>
              </a:rPr>
              <a:t>всероссийском</a:t>
            </a:r>
            <a:r>
              <a:rPr lang="ru-RU" sz="3200" dirty="0" smtClean="0">
                <a:solidFill>
                  <a:srgbClr val="C00000"/>
                </a:solidFill>
              </a:rPr>
              <a:t> уровне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75231" y="1277757"/>
            <a:ext cx="8484084" cy="557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22A641"/>
                </a:solidFill>
                <a:latin typeface="+mj-lt"/>
                <a:ea typeface="+mj-ea"/>
                <a:cs typeface="+mj-cs"/>
              </a:rPr>
              <a:t>Выступления педагогов ДЭБЦ на мероприятиях всероссийского уровня за отчетный период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2A6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99545" y="2096814"/>
          <a:ext cx="9333186" cy="4540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 descr="20200215_Программ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9631" y="1230180"/>
            <a:ext cx="2340000" cy="3406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20191214_Форсайт-сессия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2000" y="3550377"/>
            <a:ext cx="2340000" cy="330762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311" y="212762"/>
            <a:ext cx="10549068" cy="98406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Результаты и материалы, полученные в ходе реализации эксперимента на </a:t>
            </a:r>
            <a:r>
              <a:rPr lang="ru-RU" sz="3200" b="1" dirty="0" smtClean="0">
                <a:solidFill>
                  <a:srgbClr val="C00000"/>
                </a:solidFill>
              </a:rPr>
              <a:t>всероссийском</a:t>
            </a:r>
            <a:r>
              <a:rPr lang="ru-RU" sz="3200" dirty="0" smtClean="0">
                <a:solidFill>
                  <a:srgbClr val="C00000"/>
                </a:solidFill>
              </a:rPr>
              <a:t> уровне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2168" y="1198930"/>
            <a:ext cx="8894438" cy="787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22A641"/>
                </a:solidFill>
                <a:latin typeface="+mj-lt"/>
                <a:ea typeface="+mj-ea"/>
                <a:cs typeface="+mj-cs"/>
              </a:rPr>
              <a:t>Статьи педагогов ДЭБЦ, опубликованные в педагогических изданиях федерального уровня за отчетный период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2A64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73421" y="2033751"/>
          <a:ext cx="10357945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13"/>
                <a:gridCol w="1218383"/>
                <a:gridCol w="3500615"/>
                <a:gridCol w="4356106"/>
                <a:gridCol w="993228"/>
              </a:tblGrid>
              <a:tr h="44423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№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Автор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Название статьи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Название журнала или сборника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Место и год издания </a:t>
                      </a:r>
                    </a:p>
                  </a:txBody>
                  <a:tcPr marL="45720" marR="45720"/>
                </a:tc>
              </a:tr>
              <a:tr h="8830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Бакаева Л.В., Пашаева С.З., Черняева М.М.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Роль фестиваля экологической песни в формировании экологической культуры обучающихся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Сборник научных статей по материалам VI всероссийской конференции по экологическому образованию «От экологического образования к экологии будущего»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Москва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/>
                </a:tc>
              </a:tr>
              <a:tr h="67896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Бакаева Л.В., Черняева М.М.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Ученическая научно-практическая конференция как средство формирования экологической культуры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Сборник научных статей по материалам Всероссийского открытого педагогического Форума «Перспективы образования: вызовы времени»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Москва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/>
                </a:tc>
              </a:tr>
              <a:tr h="6726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Ермилов В.А.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Программа зимних учетов птиц как метод воспитания экологической культуры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Сборник научных статей по материалам Всероссийской научно-практической конференции «Экологическая культура в контексте современных реалий»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Ульяновск, 2020</a:t>
                      </a:r>
                    </a:p>
                  </a:txBody>
                  <a:tcPr marL="45720" marR="45720"/>
                </a:tc>
              </a:tr>
              <a:tr h="8836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Никольская С.А.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Особенности экологического воспитания младших школьников на культурологической основе в учреждениях дополнительного образования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Сборник научных статей по материалам Всероссийской научно-практической конференции «Экологическая культура в контексте современных реалий»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Ульяновск, 2020</a:t>
                      </a:r>
                    </a:p>
                  </a:txBody>
                  <a:tcPr marL="45720" marR="45720"/>
                </a:tc>
              </a:tr>
              <a:tr h="6647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Ермилов В.А.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Лесостепная и степная зона. Ульяновская область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Результаты зимних учетов птиц России и сопредельных регионов, выпуск 33 / сост. Е.С.Преображенская, С.С.Попов – М., 2019. 56с.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Москва </a:t>
                      </a:r>
                    </a:p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20" marR="45720"/>
                </a:tc>
              </a:tr>
            </a:tbl>
          </a:graphicData>
        </a:graphic>
      </p:graphicFrame>
      <p:pic>
        <p:nvPicPr>
          <p:cNvPr id="11" name="Рисунок 10" descr="Программа_облож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000" y="3"/>
            <a:ext cx="1404000" cy="19948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Программа_облож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000" y="1441217"/>
            <a:ext cx="1440000" cy="191874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 descr="Программа_обложк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469" y="3121143"/>
            <a:ext cx="1440000" cy="209600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Программа_обложк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2000" y="4816860"/>
            <a:ext cx="1440000" cy="204114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68" y="291588"/>
            <a:ext cx="8518919" cy="98406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Результаты и материалы, полученные в ходе реализации эксперимента на </a:t>
            </a:r>
            <a:r>
              <a:rPr lang="ru-RU" sz="3200" b="1" dirty="0" smtClean="0">
                <a:solidFill>
                  <a:srgbClr val="C00000"/>
                </a:solidFill>
              </a:rPr>
              <a:t>международном</a:t>
            </a:r>
            <a:r>
              <a:rPr lang="ru-RU" sz="3200" dirty="0" smtClean="0">
                <a:solidFill>
                  <a:srgbClr val="C00000"/>
                </a:solidFill>
              </a:rPr>
              <a:t> уровне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9554" y="1923394"/>
          <a:ext cx="9212238" cy="4689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Осовские-Нефедов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8661" y="204716"/>
            <a:ext cx="2324651" cy="3308653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4" name="Рисунок 3" descr="Осовские-Нефедова.jpg"/>
          <p:cNvPicPr>
            <a:picLocks noChangeAspect="1"/>
          </p:cNvPicPr>
          <p:nvPr/>
        </p:nvPicPr>
        <p:blipFill>
          <a:blip r:embed="rId7"/>
          <a:srcRect b="2219"/>
          <a:stretch>
            <a:fillRect/>
          </a:stretch>
        </p:blipFill>
        <p:spPr>
          <a:xfrm>
            <a:off x="9664254" y="3439258"/>
            <a:ext cx="2340000" cy="3237902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430" y="278524"/>
            <a:ext cx="8939632" cy="155027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Участие педагогов центра в научных программах и проектах различного уровня 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в 2019-2020 в отчетном учебном году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0318" y="2002269"/>
          <a:ext cx="8438839" cy="449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556"/>
                <a:gridCol w="5455039"/>
                <a:gridCol w="2470244"/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№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Название программы (проекта) и его уровень (международный, федеральный, межрегиональный, областной, городской, районный)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Индивидуальный или коллективный</a:t>
                      </a:r>
                    </a:p>
                  </a:txBody>
                  <a:tcPr marL="9525" marR="9525" marT="9525" marB="0"/>
                </a:tc>
              </a:tr>
              <a:tr h="7416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«Евроазиатский Рождественский учет птиц» в зимнем сезоне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2019-2020гг.-международная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программа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Объединение «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Экотуризм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»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«Зимний учет водоплавающих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птиц»-международная программа</a:t>
                      </a:r>
                    </a:p>
                    <a:p>
                      <a:pPr algn="l" fontAlgn="t"/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Объединение «Экотуризм»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«Всемирные дни наблюдения птиц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»- международная программа</a:t>
                      </a:r>
                    </a:p>
                    <a:p>
                      <a:pPr algn="l" fontAlgn="t"/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Объединение «Экотуризм»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«Экологическая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культура. Мир и согласие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»- Международный Проект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Пашаева С.З., Черняева М.М.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11" name="Рисунок 10" descr="Fot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212" y="191069"/>
            <a:ext cx="2880000" cy="216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 descr="Fot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180" y="1790131"/>
            <a:ext cx="2880000" cy="216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IMG-20200427-WA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6727" y="3753134"/>
            <a:ext cx="2160000" cy="28800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KO_PROSVET-2020_Плакат-мин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819" y="163787"/>
            <a:ext cx="2130589" cy="172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 descr="Мир-и-согласи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000" y="170028"/>
            <a:ext cx="1728000" cy="172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656" y="0"/>
            <a:ext cx="6309150" cy="97022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Результативность деятельности педагогов центра за 2019-2020 отчетный учебный год</a:t>
            </a:r>
            <a:endParaRPr lang="ru-RU" sz="2800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4583" y="1457340"/>
          <a:ext cx="8723884" cy="5098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59"/>
                <a:gridCol w="6530446"/>
                <a:gridCol w="1764979"/>
              </a:tblGrid>
              <a:tr h="2821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№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Название конкурса и его уровень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Результаты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«Территория генерации новых идей», международная выставка-ярмарка инновационных образовательных проектов 2020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место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«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ЭкоПросвет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2019/20», II Всероссийский экологический конкурс просветительских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проектов, г.Москва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Призер</a:t>
                      </a:r>
                    </a:p>
                  </a:txBody>
                  <a:tcPr marL="9525" marR="9525" marT="9525" marB="0"/>
                </a:tc>
              </a:tr>
              <a:tr h="290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«Экологическая культура. Мир и согласие», международный проект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5 июня 2020г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«Старт в науке», заключительный очный этап VII международного конкурса научно-исследовательских и творческих работ учащихся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Диплом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</a:tr>
              <a:tr h="2952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«Современные проблемы школьного образования», международная конференция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Медаль Джон Локка</a:t>
                      </a:r>
                    </a:p>
                  </a:txBody>
                  <a:tcPr marL="9525" marR="9525" marT="9525" marB="0"/>
                </a:tc>
              </a:tr>
              <a:tr h="2612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«Весенняя капель», VII Международный конкурс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 место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«Возродим Русь святую!», XI межрегиональный творческий конкурс в рамках Арских чтений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10 призовых мест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и 2 места)</a:t>
                      </a: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«Возродим Русь святую!», всероссийский очный творческий конкурс в рамках Рождественского фестиваля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 призовых мест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1.2 и 3 места)</a:t>
                      </a:r>
                    </a:p>
                  </a:txBody>
                  <a:tcPr marL="9525" marR="9525" marT="9525" marB="0"/>
                </a:tc>
              </a:tr>
              <a:tr h="2667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«Город семи ветров», V городской конкурс экологической фотографии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 место</a:t>
                      </a:r>
                    </a:p>
                  </a:txBody>
                  <a:tcPr marL="9525" marR="9525" marT="9525" marB="0"/>
                </a:tc>
              </a:tr>
              <a:tr h="2743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«Симбирск – православный», городской конкурс детских творческих работ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место</a:t>
                      </a:r>
                    </a:p>
                  </a:txBody>
                  <a:tcPr marL="9525" marR="9525" marT="9525" marB="0"/>
                </a:tc>
              </a:tr>
              <a:tr h="2873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«Живая ель», городская экологическая акция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место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5" name="Рисунок 4" descr="20200108_Арское-Черняев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227" y="1815169"/>
            <a:ext cx="2340000" cy="332140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 descr="LogoIRO-мини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466" y="192486"/>
            <a:ext cx="1728000" cy="874248"/>
          </a:xfrm>
          <a:prstGeom prst="rect">
            <a:avLst/>
          </a:prstGeom>
        </p:spPr>
      </p:pic>
      <p:pic>
        <p:nvPicPr>
          <p:cNvPr id="10" name="Рисунок 9" descr="20200108_Арское-Черняев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162" y="3359640"/>
            <a:ext cx="2277450" cy="332140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5534" y="252249"/>
            <a:ext cx="7766936" cy="575492"/>
          </a:xfrm>
        </p:spPr>
        <p:txBody>
          <a:bodyPr/>
          <a:lstStyle/>
          <a:p>
            <a:r>
              <a:rPr lang="ru-RU" sz="2800" dirty="0" smtClean="0">
                <a:solidFill>
                  <a:srgbClr val="22A641"/>
                </a:solidFill>
              </a:rPr>
              <a:t>Тема в программе РИП: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6705" y="776820"/>
            <a:ext cx="8594734" cy="190814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>Культурологические основы экологического образования </a:t>
            </a:r>
          </a:p>
          <a:p>
            <a:pPr>
              <a:spcBef>
                <a:spcPts val="0"/>
              </a:spcBef>
            </a:pPr>
            <a:r>
              <a:rPr lang="ru-RU" sz="3600" dirty="0" smtClean="0">
                <a:solidFill>
                  <a:srgbClr val="C00000"/>
                </a:solidFill>
              </a:rPr>
              <a:t>в учреждениях дополнительного образования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832024" y="2826062"/>
            <a:ext cx="7766936" cy="1306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b="1" dirty="0" smtClean="0">
                <a:solidFill>
                  <a:srgbClr val="22A641"/>
                </a:solidFill>
              </a:rPr>
              <a:t>Статус</a:t>
            </a:r>
            <a:r>
              <a:rPr lang="ru-RU" sz="2000" dirty="0" smtClean="0">
                <a:solidFill>
                  <a:srgbClr val="22A641"/>
                </a:solidFill>
              </a:rPr>
              <a:t> в программе РИП:</a:t>
            </a:r>
            <a:br>
              <a:rPr lang="ru-RU" sz="2000" dirty="0" smtClean="0">
                <a:solidFill>
                  <a:srgbClr val="22A641"/>
                </a:solidFill>
              </a:rPr>
            </a:br>
            <a:r>
              <a:rPr lang="ru-RU" sz="2000" dirty="0" smtClean="0">
                <a:solidFill>
                  <a:srgbClr val="22A641"/>
                </a:solidFill>
              </a:rPr>
              <a:t>региональная инновационная площадка</a:t>
            </a:r>
            <a:br>
              <a:rPr lang="ru-RU" sz="2000" dirty="0" smtClean="0">
                <a:solidFill>
                  <a:srgbClr val="22A641"/>
                </a:solidFill>
              </a:rPr>
            </a:br>
            <a:r>
              <a:rPr lang="ru-RU" sz="2000" b="1" dirty="0" smtClean="0">
                <a:solidFill>
                  <a:srgbClr val="22A641"/>
                </a:solidFill>
              </a:rPr>
              <a:t>Стаж</a:t>
            </a:r>
            <a:r>
              <a:rPr lang="ru-RU" sz="2000" dirty="0" smtClean="0">
                <a:solidFill>
                  <a:srgbClr val="22A641"/>
                </a:solidFill>
              </a:rPr>
              <a:t> в программе РИП: 2 года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22A64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419367" y="4067034"/>
          <a:ext cx="8175008" cy="2381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89763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1406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Отражение деятельности по программе РИП в средствах массовой </a:t>
            </a:r>
            <a:r>
              <a:rPr lang="ru-RU" dirty="0" smtClean="0">
                <a:solidFill>
                  <a:srgbClr val="C00000"/>
                </a:solidFill>
              </a:rPr>
              <a:t>информации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77863" y="1678676"/>
          <a:ext cx="8596312" cy="4885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Репортер7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432" y="2612498"/>
            <a:ext cx="2592000" cy="7619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 descr="2х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9174" y="3411087"/>
            <a:ext cx="1908000" cy="75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Рисунок 6" descr="Вернадский-сайт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497" y="1138161"/>
            <a:ext cx="1836000" cy="1810142"/>
          </a:xfrm>
          <a:prstGeom prst="rect">
            <a:avLst/>
          </a:prstGeom>
          <a:ln w="3175"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Рисунок 7" descr="Администрация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4227" y="270778"/>
            <a:ext cx="3564000" cy="770765"/>
          </a:xfrm>
          <a:prstGeom prst="rect">
            <a:avLst/>
          </a:prstGeom>
          <a:ln w="3175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Рисунок 8" descr="УлГПУ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2487" y="3029020"/>
            <a:ext cx="1836000" cy="1836000"/>
          </a:xfrm>
          <a:prstGeom prst="rect">
            <a:avLst/>
          </a:prstGeom>
          <a:ln w="3175">
            <a:solidFill>
              <a:schemeClr val="accent2">
                <a:lumMod val="50000"/>
              </a:schemeClr>
            </a:solidFill>
          </a:ln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171240" y="4950101"/>
            <a:ext cx="1836000" cy="1744126"/>
          </a:xfrm>
          <a:prstGeom prst="rect">
            <a:avLst/>
          </a:prstGeom>
          <a:noFill/>
          <a:ln w="31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Черняева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9" y="3863484"/>
            <a:ext cx="1980000" cy="2817978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88" y="186519"/>
            <a:ext cx="9198592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В процессе реализации второго этапа проекта: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55690" y="772511"/>
          <a:ext cx="3002509" cy="5896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 descr="Черняева (1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875" y="3833525"/>
            <a:ext cx="1980000" cy="2857574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14" name="Рисунок 13" descr="Обложка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840" y="851982"/>
            <a:ext cx="1980000" cy="280074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Конф72_Ермилов-Никольская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728" y="836136"/>
            <a:ext cx="1980000" cy="2861009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21" name="Рисунок 20" descr="Ермилов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0264" y="653242"/>
            <a:ext cx="2799613" cy="1980000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22" name="Рисунок 21" descr="Ермилов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9862" y="2670169"/>
            <a:ext cx="2799632" cy="1980000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23" name="Рисунок 22" descr="Ермилов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0648" y="4704440"/>
            <a:ext cx="2842632" cy="1980000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24" name="Рисунок 23" descr="Конф72_Ермилов-Никольская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8311" y="849400"/>
            <a:ext cx="1980000" cy="2811041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25" name="Рисунок 24" descr="Черняева (1)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6662" y="3862202"/>
            <a:ext cx="1980000" cy="2800742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Техническое задание на 2020 – 2021 учебный </a:t>
            </a:r>
            <a:r>
              <a:rPr lang="ru-RU" dirty="0" smtClean="0">
                <a:solidFill>
                  <a:srgbClr val="C00000"/>
                </a:solidFill>
              </a:rPr>
              <a:t>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77863" y="1737361"/>
          <a:ext cx="8596312" cy="4637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698679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Техническое задание на 2021 – 2022 учебный </a:t>
            </a:r>
            <a:r>
              <a:rPr lang="ru-RU" dirty="0" smtClean="0">
                <a:solidFill>
                  <a:srgbClr val="C00000"/>
                </a:solidFill>
              </a:rPr>
              <a:t>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77863" y="1737361"/>
          <a:ext cx="8596312" cy="4637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856343" y="189186"/>
          <a:ext cx="8335158" cy="6375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49250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36483" y="362607"/>
          <a:ext cx="9837683" cy="6227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49250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48" y="434298"/>
            <a:ext cx="8596668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Задачи исследования на втором этапе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804041"/>
          <a:ext cx="10026869" cy="5596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039" y="363941"/>
            <a:ext cx="8596668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Анализ эмпирического опыта экологического образования 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500441" y="1954924"/>
          <a:ext cx="9394186" cy="460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887"/>
                <a:gridCol w="7286299"/>
              </a:tblGrid>
              <a:tr h="5760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Критерий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Диагностические методики</a:t>
                      </a:r>
                    </a:p>
                  </a:txBody>
                  <a:tcPr marL="137160" marR="137160" marT="137160" marB="137160"/>
                </a:tc>
              </a:tr>
              <a:tr h="144013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огнитивный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ест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направленный на определение полноты и глубины экологических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знаний.</a:t>
                      </a:r>
                    </a:p>
                    <a:p>
                      <a:pPr algn="just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Методика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«Диагностика уровня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экологическй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культуры личности» (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С.С.Кашлев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С.Н.Глазычев, модифицированный вариант), 1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блок</a:t>
                      </a:r>
                    </a:p>
                  </a:txBody>
                  <a:tcPr marL="137160" marR="137160" marT="137160" marB="137160"/>
                </a:tc>
              </a:tr>
              <a:tr h="144013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Э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моционально-ценностный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ербальная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ассоциативная методика «ЭЗОП» (В.А.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Ясвин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С.Д.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Дерябо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).</a:t>
                      </a:r>
                    </a:p>
                    <a:p>
                      <a:pPr algn="just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Методика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«Диагностика уровня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экологическй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культуры личности» (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С.С.Кашлев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С.Н.Глазычев, модифицированный вариант), 2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блок</a:t>
                      </a:r>
                    </a:p>
                  </a:txBody>
                  <a:tcPr marL="137160" marR="137160" marT="137160" marB="137160"/>
                </a:tc>
              </a:tr>
              <a:tr h="115210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latin typeface="Times New Roman"/>
                        </a:rPr>
                        <a:t>еятельностный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етодика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«Светофор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».</a:t>
                      </a:r>
                    </a:p>
                    <a:p>
                      <a:pPr algn="just" fontAlgn="t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Методика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«Диагностика уровня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экологическй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культуры личности» (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С.С.Кашлев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 С.Н.Глазычев, модифицированный вариант),  3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блок</a:t>
                      </a:r>
                    </a:p>
                  </a:txBody>
                  <a:tcPr marL="137160" marR="137160" marT="137160" marB="13716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5556" y="1567140"/>
            <a:ext cx="97172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Диагностический инструментарий определения сформированности экологической культуры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Уровень сформированности экологической культуры учащихся (констатирующий эксперимент)</a:t>
            </a:r>
            <a:endParaRPr lang="ru-RU" sz="2800" dirty="0">
              <a:solidFill>
                <a:srgbClr val="C0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77863" y="1733266"/>
          <a:ext cx="8596312" cy="430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076" y="197726"/>
            <a:ext cx="9616965" cy="13208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Структурно-функциональная модель формирования экологической культуры учащихся в системе дополнительного образования: основные компоненты</a:t>
            </a:r>
            <a:endParaRPr lang="ru-RU" sz="2800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72913" y="1583140"/>
          <a:ext cx="7865634" cy="507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Модель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937" y="1492440"/>
            <a:ext cx="3371850" cy="4610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654021" cy="13208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Комплект образовательных программ 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по </a:t>
            </a:r>
            <a:r>
              <a:rPr lang="ru-RU" sz="3200" dirty="0" smtClean="0">
                <a:solidFill>
                  <a:srgbClr val="C00000"/>
                </a:solidFill>
              </a:rPr>
              <a:t>экологическому образованию 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на </a:t>
            </a:r>
            <a:r>
              <a:rPr lang="ru-RU" sz="3200" dirty="0" smtClean="0">
                <a:solidFill>
                  <a:srgbClr val="C00000"/>
                </a:solidFill>
              </a:rPr>
              <a:t>культурологической основе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73628" y="2254475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3456</TotalTime>
  <Words>1830</Words>
  <Application>Microsoft Office PowerPoint</Application>
  <PresentationFormat>Произвольный</PresentationFormat>
  <Paragraphs>239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Итоги работы региональной экспериментальной площадки</vt:lpstr>
      <vt:lpstr>Тема в программе РИП:</vt:lpstr>
      <vt:lpstr>Слайд 3</vt:lpstr>
      <vt:lpstr>Слайд 4</vt:lpstr>
      <vt:lpstr>Задачи исследования на втором этапе</vt:lpstr>
      <vt:lpstr>Анализ эмпирического опыта экологического образования </vt:lpstr>
      <vt:lpstr>Уровень сформированности экологической культуры учащихся (констатирующий эксперимент)</vt:lpstr>
      <vt:lpstr>Структурно-функциональная модель формирования экологической культуры учащихся в системе дополнительного образования: основные компоненты</vt:lpstr>
      <vt:lpstr>Комплект образовательных программ  по экологическому образованию  на культурологической основе</vt:lpstr>
      <vt:lpstr>Учебно-методическое пособие  по экологическому образованию</vt:lpstr>
      <vt:lpstr>Результаты и материалы, полученные в ходе реализации эксперимента на муниципальном уровне</vt:lpstr>
      <vt:lpstr>Результаты и материалы, полученные в ходе реализации эксперимента на муниципальном уровне</vt:lpstr>
      <vt:lpstr>Результаты и материалы, полученные в ходе реализации эксперимента на областном уровне</vt:lpstr>
      <vt:lpstr>Результаты и материалы, полученные в ходе реализации эксперимента на всероссийском уровне</vt:lpstr>
      <vt:lpstr>Результаты и материалы, полученные в ходе реализации эксперимента на всероссийском уровне</vt:lpstr>
      <vt:lpstr>Результаты и материалы, полученные в ходе реализации эксперимента на всероссийском уровне</vt:lpstr>
      <vt:lpstr>Результаты и материалы, полученные в ходе реализации эксперимента на международном уровне</vt:lpstr>
      <vt:lpstr>Участие педагогов центра в научных программах и проектах различного уровня   в 2019-2020 в отчетном учебном году </vt:lpstr>
      <vt:lpstr>Результативность деятельности педагогов центра за 2019-2020 отчетный учебный год</vt:lpstr>
      <vt:lpstr>Отражение деятельности по программе РИП в средствах массовой информации</vt:lpstr>
      <vt:lpstr>В процессе реализации второго этапа проекта:</vt:lpstr>
      <vt:lpstr>Техническое задание на 2020 – 2021 учебный год </vt:lpstr>
      <vt:lpstr>Техническое задание на 2021 – 2022 учебный год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Дизайн зеленого университета</dc:title>
  <dc:creator>Пользователь</dc:creator>
  <cp:lastModifiedBy>Margarita</cp:lastModifiedBy>
  <cp:revision>333</cp:revision>
  <dcterms:created xsi:type="dcterms:W3CDTF">2020-04-21T16:41:29Z</dcterms:created>
  <dcterms:modified xsi:type="dcterms:W3CDTF">2020-05-25T17:00:26Z</dcterms:modified>
</cp:coreProperties>
</file>